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sldIdLst>
    <p:sldId id="256" r:id="rId2"/>
    <p:sldId id="257" r:id="rId3"/>
    <p:sldId id="258" r:id="rId4"/>
    <p:sldId id="259" r:id="rId5"/>
    <p:sldId id="270" r:id="rId6"/>
    <p:sldId id="260" r:id="rId7"/>
    <p:sldId id="271" r:id="rId8"/>
    <p:sldId id="272" r:id="rId9"/>
    <p:sldId id="261" r:id="rId10"/>
    <p:sldId id="262" r:id="rId11"/>
    <p:sldId id="263" r:id="rId12"/>
    <p:sldId id="264"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2" d="100"/>
          <a:sy n="82" d="100"/>
        </p:scale>
        <p:origin x="30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image" Target="../media/image7.jpg"/><Relationship Id="rId5" Type="http://schemas.openxmlformats.org/officeDocument/2006/relationships/image" Target="../media/image11.jpeg"/><Relationship Id="rId4" Type="http://schemas.openxmlformats.org/officeDocument/2006/relationships/image" Target="../media/image10.jpe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image" Target="../media/image7.jpg"/><Relationship Id="rId5" Type="http://schemas.openxmlformats.org/officeDocument/2006/relationships/image" Target="../media/image11.jpeg"/><Relationship Id="rId4" Type="http://schemas.openxmlformats.org/officeDocument/2006/relationships/image" Target="../media/image10.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DCDC03-3BF6-493F-B3E6-F47C69DF2A4A}"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IN"/>
        </a:p>
      </dgm:t>
    </dgm:pt>
    <dgm:pt modelId="{98C9AB3C-F6E1-4CDD-B98F-359923455104}">
      <dgm:prSet phldrT="[Text]"/>
      <dgm:spPr/>
      <dgm:t>
        <a:bodyPr/>
        <a:lstStyle/>
        <a:p>
          <a:r>
            <a:rPr lang="en-US" dirty="0"/>
            <a:t>Data Preparation</a:t>
          </a:r>
          <a:endParaRPr lang="en-IN" dirty="0"/>
        </a:p>
      </dgm:t>
    </dgm:pt>
    <dgm:pt modelId="{10267613-098A-4DD5-A669-FD2AB29F39B9}" type="parTrans" cxnId="{FD181DE1-EF03-4F1C-9770-81E2F69CEC78}">
      <dgm:prSet/>
      <dgm:spPr/>
      <dgm:t>
        <a:bodyPr/>
        <a:lstStyle/>
        <a:p>
          <a:endParaRPr lang="en-IN"/>
        </a:p>
      </dgm:t>
    </dgm:pt>
    <dgm:pt modelId="{552F389C-374F-4890-9E59-451860E2BC76}" type="sibTrans" cxnId="{FD181DE1-EF03-4F1C-9770-81E2F69CEC78}">
      <dgm:prSet/>
      <dgm:spPr/>
      <dgm:t>
        <a:bodyPr/>
        <a:lstStyle/>
        <a:p>
          <a:endParaRPr lang="en-IN"/>
        </a:p>
      </dgm:t>
    </dgm:pt>
    <dgm:pt modelId="{6E3083A8-BB45-45FD-BD35-A91E5D471977}">
      <dgm:prSet phldrT="[Text]"/>
      <dgm:spPr/>
      <dgm:t>
        <a:bodyPr/>
        <a:lstStyle/>
        <a:p>
          <a:r>
            <a:rPr lang="en-US" dirty="0"/>
            <a:t>Data Visualization</a:t>
          </a:r>
          <a:endParaRPr lang="en-IN" dirty="0"/>
        </a:p>
      </dgm:t>
    </dgm:pt>
    <dgm:pt modelId="{E4B473AB-3D7B-4249-B116-CCD11BF91DD6}" type="parTrans" cxnId="{071B23C9-DA61-4CD8-8618-30A9FE0BAD61}">
      <dgm:prSet/>
      <dgm:spPr/>
      <dgm:t>
        <a:bodyPr/>
        <a:lstStyle/>
        <a:p>
          <a:endParaRPr lang="en-IN"/>
        </a:p>
      </dgm:t>
    </dgm:pt>
    <dgm:pt modelId="{A1ACCE46-EE94-47A9-A421-CCC073F28895}" type="sibTrans" cxnId="{071B23C9-DA61-4CD8-8618-30A9FE0BAD61}">
      <dgm:prSet/>
      <dgm:spPr/>
      <dgm:t>
        <a:bodyPr/>
        <a:lstStyle/>
        <a:p>
          <a:endParaRPr lang="en-IN"/>
        </a:p>
      </dgm:t>
    </dgm:pt>
    <dgm:pt modelId="{FB7DE426-861B-4B46-B314-4243AC2B101A}">
      <dgm:prSet phldrT="[Text]"/>
      <dgm:spPr/>
      <dgm:t>
        <a:bodyPr/>
        <a:lstStyle/>
        <a:p>
          <a:r>
            <a:rPr lang="en-US" dirty="0"/>
            <a:t>Data Cleaning</a:t>
          </a:r>
          <a:endParaRPr lang="en-IN" dirty="0"/>
        </a:p>
      </dgm:t>
    </dgm:pt>
    <dgm:pt modelId="{8020A209-6FA0-4E59-84D0-7FA13A392F6D}" type="parTrans" cxnId="{2EA2C46A-1C91-47A3-B3DE-C9566C45D75A}">
      <dgm:prSet/>
      <dgm:spPr/>
      <dgm:t>
        <a:bodyPr/>
        <a:lstStyle/>
        <a:p>
          <a:endParaRPr lang="en-IN"/>
        </a:p>
      </dgm:t>
    </dgm:pt>
    <dgm:pt modelId="{7E1EAD55-2CF2-4B78-9812-DFBB0B1BF781}" type="sibTrans" cxnId="{2EA2C46A-1C91-47A3-B3DE-C9566C45D75A}">
      <dgm:prSet/>
      <dgm:spPr/>
      <dgm:t>
        <a:bodyPr/>
        <a:lstStyle/>
        <a:p>
          <a:endParaRPr lang="en-IN"/>
        </a:p>
      </dgm:t>
    </dgm:pt>
    <dgm:pt modelId="{5541086F-ADA4-4226-9C7D-C1027383C854}">
      <dgm:prSet phldrT="[Text]"/>
      <dgm:spPr/>
      <dgm:t>
        <a:bodyPr/>
        <a:lstStyle/>
        <a:p>
          <a:r>
            <a:rPr lang="en-US" dirty="0"/>
            <a:t>Data Modelling</a:t>
          </a:r>
          <a:endParaRPr lang="en-IN" dirty="0"/>
        </a:p>
      </dgm:t>
    </dgm:pt>
    <dgm:pt modelId="{726E0545-14EB-4084-A36B-E5EF75E67E56}" type="parTrans" cxnId="{8057E22C-B99A-4679-9E01-69ABDCAAA90E}">
      <dgm:prSet/>
      <dgm:spPr/>
      <dgm:t>
        <a:bodyPr/>
        <a:lstStyle/>
        <a:p>
          <a:endParaRPr lang="en-IN"/>
        </a:p>
      </dgm:t>
    </dgm:pt>
    <dgm:pt modelId="{54E2AE38-440C-44E8-BBAB-1C3E445EF118}" type="sibTrans" cxnId="{8057E22C-B99A-4679-9E01-69ABDCAAA90E}">
      <dgm:prSet/>
      <dgm:spPr/>
      <dgm:t>
        <a:bodyPr/>
        <a:lstStyle/>
        <a:p>
          <a:endParaRPr lang="en-IN"/>
        </a:p>
      </dgm:t>
    </dgm:pt>
    <dgm:pt modelId="{19597B51-1445-427E-AB7E-2E56E0CD57D7}">
      <dgm:prSet phldrT="[Text]"/>
      <dgm:spPr/>
      <dgm:t>
        <a:bodyPr/>
        <a:lstStyle/>
        <a:p>
          <a:r>
            <a:rPr lang="en-US" dirty="0"/>
            <a:t>Data Testing</a:t>
          </a:r>
          <a:endParaRPr lang="en-IN" dirty="0"/>
        </a:p>
      </dgm:t>
    </dgm:pt>
    <dgm:pt modelId="{9FB32E9D-F401-4B7D-AD61-02B0CDC7B490}" type="parTrans" cxnId="{E3B8B021-56A1-4C26-9B71-5CCF5D5A9C4D}">
      <dgm:prSet/>
      <dgm:spPr/>
      <dgm:t>
        <a:bodyPr/>
        <a:lstStyle/>
        <a:p>
          <a:endParaRPr lang="en-IN"/>
        </a:p>
      </dgm:t>
    </dgm:pt>
    <dgm:pt modelId="{F36BBC22-E30F-4924-9A8E-FBC88D93BBB7}" type="sibTrans" cxnId="{E3B8B021-56A1-4C26-9B71-5CCF5D5A9C4D}">
      <dgm:prSet/>
      <dgm:spPr/>
      <dgm:t>
        <a:bodyPr/>
        <a:lstStyle/>
        <a:p>
          <a:endParaRPr lang="en-IN"/>
        </a:p>
      </dgm:t>
    </dgm:pt>
    <dgm:pt modelId="{A9EBECD8-60E2-41EF-B594-DF37A07D17B7}" type="pres">
      <dgm:prSet presAssocID="{DEDCDC03-3BF6-493F-B3E6-F47C69DF2A4A}" presName="diagram" presStyleCnt="0">
        <dgm:presLayoutVars>
          <dgm:dir/>
          <dgm:resizeHandles val="exact"/>
        </dgm:presLayoutVars>
      </dgm:prSet>
      <dgm:spPr/>
    </dgm:pt>
    <dgm:pt modelId="{28601914-BE82-4CA5-9194-5BC1E0DDE8B2}" type="pres">
      <dgm:prSet presAssocID="{98C9AB3C-F6E1-4CDD-B98F-359923455104}" presName="node" presStyleLbl="node1" presStyleIdx="0" presStyleCnt="5">
        <dgm:presLayoutVars>
          <dgm:bulletEnabled val="1"/>
        </dgm:presLayoutVars>
      </dgm:prSet>
      <dgm:spPr/>
    </dgm:pt>
    <dgm:pt modelId="{38EDD665-6D9F-44E3-BA7D-80424A2CF6D4}" type="pres">
      <dgm:prSet presAssocID="{552F389C-374F-4890-9E59-451860E2BC76}" presName="sibTrans" presStyleLbl="sibTrans2D1" presStyleIdx="0" presStyleCnt="4"/>
      <dgm:spPr/>
    </dgm:pt>
    <dgm:pt modelId="{78190628-584D-4FE4-9992-28963E46F9E1}" type="pres">
      <dgm:prSet presAssocID="{552F389C-374F-4890-9E59-451860E2BC76}" presName="connectorText" presStyleLbl="sibTrans2D1" presStyleIdx="0" presStyleCnt="4"/>
      <dgm:spPr/>
    </dgm:pt>
    <dgm:pt modelId="{07BF3FEC-F273-49E8-A5D5-EC552309877C}" type="pres">
      <dgm:prSet presAssocID="{6E3083A8-BB45-45FD-BD35-A91E5D471977}" presName="node" presStyleLbl="node1" presStyleIdx="1" presStyleCnt="5">
        <dgm:presLayoutVars>
          <dgm:bulletEnabled val="1"/>
        </dgm:presLayoutVars>
      </dgm:prSet>
      <dgm:spPr/>
    </dgm:pt>
    <dgm:pt modelId="{6C6FCEA3-DA1D-4912-8153-0319047149CA}" type="pres">
      <dgm:prSet presAssocID="{A1ACCE46-EE94-47A9-A421-CCC073F28895}" presName="sibTrans" presStyleLbl="sibTrans2D1" presStyleIdx="1" presStyleCnt="4"/>
      <dgm:spPr/>
    </dgm:pt>
    <dgm:pt modelId="{CF71F50E-915B-4D73-85CC-45CBE30569A4}" type="pres">
      <dgm:prSet presAssocID="{A1ACCE46-EE94-47A9-A421-CCC073F28895}" presName="connectorText" presStyleLbl="sibTrans2D1" presStyleIdx="1" presStyleCnt="4"/>
      <dgm:spPr/>
    </dgm:pt>
    <dgm:pt modelId="{C2E610DE-AFDA-44C4-9812-C6B4DC811D94}" type="pres">
      <dgm:prSet presAssocID="{FB7DE426-861B-4B46-B314-4243AC2B101A}" presName="node" presStyleLbl="node1" presStyleIdx="2" presStyleCnt="5">
        <dgm:presLayoutVars>
          <dgm:bulletEnabled val="1"/>
        </dgm:presLayoutVars>
      </dgm:prSet>
      <dgm:spPr/>
    </dgm:pt>
    <dgm:pt modelId="{1B1A392A-A587-434B-8BBB-2535F2E907D4}" type="pres">
      <dgm:prSet presAssocID="{7E1EAD55-2CF2-4B78-9812-DFBB0B1BF781}" presName="sibTrans" presStyleLbl="sibTrans2D1" presStyleIdx="2" presStyleCnt="4"/>
      <dgm:spPr/>
    </dgm:pt>
    <dgm:pt modelId="{18BB4B3D-87A1-4251-980A-7C6B14232123}" type="pres">
      <dgm:prSet presAssocID="{7E1EAD55-2CF2-4B78-9812-DFBB0B1BF781}" presName="connectorText" presStyleLbl="sibTrans2D1" presStyleIdx="2" presStyleCnt="4"/>
      <dgm:spPr/>
    </dgm:pt>
    <dgm:pt modelId="{8B01A2C9-6C42-4544-8A61-D4693FF7CD20}" type="pres">
      <dgm:prSet presAssocID="{5541086F-ADA4-4226-9C7D-C1027383C854}" presName="node" presStyleLbl="node1" presStyleIdx="3" presStyleCnt="5">
        <dgm:presLayoutVars>
          <dgm:bulletEnabled val="1"/>
        </dgm:presLayoutVars>
      </dgm:prSet>
      <dgm:spPr/>
    </dgm:pt>
    <dgm:pt modelId="{1765D7DB-7764-417B-9229-E3B4CD83FF77}" type="pres">
      <dgm:prSet presAssocID="{54E2AE38-440C-44E8-BBAB-1C3E445EF118}" presName="sibTrans" presStyleLbl="sibTrans2D1" presStyleIdx="3" presStyleCnt="4"/>
      <dgm:spPr/>
    </dgm:pt>
    <dgm:pt modelId="{AB19B703-DC8A-49DC-9E8E-525C55F353CF}" type="pres">
      <dgm:prSet presAssocID="{54E2AE38-440C-44E8-BBAB-1C3E445EF118}" presName="connectorText" presStyleLbl="sibTrans2D1" presStyleIdx="3" presStyleCnt="4"/>
      <dgm:spPr/>
    </dgm:pt>
    <dgm:pt modelId="{2115DF63-4FD2-4FD9-82EB-A787A545D40D}" type="pres">
      <dgm:prSet presAssocID="{19597B51-1445-427E-AB7E-2E56E0CD57D7}" presName="node" presStyleLbl="node1" presStyleIdx="4" presStyleCnt="5">
        <dgm:presLayoutVars>
          <dgm:bulletEnabled val="1"/>
        </dgm:presLayoutVars>
      </dgm:prSet>
      <dgm:spPr/>
    </dgm:pt>
  </dgm:ptLst>
  <dgm:cxnLst>
    <dgm:cxn modelId="{C101C01F-00A2-41C5-BB57-C060D02353EB}" type="presOf" srcId="{FB7DE426-861B-4B46-B314-4243AC2B101A}" destId="{C2E610DE-AFDA-44C4-9812-C6B4DC811D94}" srcOrd="0" destOrd="0" presId="urn:microsoft.com/office/officeart/2005/8/layout/process5"/>
    <dgm:cxn modelId="{E3B8B021-56A1-4C26-9B71-5CCF5D5A9C4D}" srcId="{DEDCDC03-3BF6-493F-B3E6-F47C69DF2A4A}" destId="{19597B51-1445-427E-AB7E-2E56E0CD57D7}" srcOrd="4" destOrd="0" parTransId="{9FB32E9D-F401-4B7D-AD61-02B0CDC7B490}" sibTransId="{F36BBC22-E30F-4924-9A8E-FBC88D93BBB7}"/>
    <dgm:cxn modelId="{8057E22C-B99A-4679-9E01-69ABDCAAA90E}" srcId="{DEDCDC03-3BF6-493F-B3E6-F47C69DF2A4A}" destId="{5541086F-ADA4-4226-9C7D-C1027383C854}" srcOrd="3" destOrd="0" parTransId="{726E0545-14EB-4084-A36B-E5EF75E67E56}" sibTransId="{54E2AE38-440C-44E8-BBAB-1C3E445EF118}"/>
    <dgm:cxn modelId="{52CB3431-B733-41BD-B9BB-4A2D34820995}" type="presOf" srcId="{19597B51-1445-427E-AB7E-2E56E0CD57D7}" destId="{2115DF63-4FD2-4FD9-82EB-A787A545D40D}" srcOrd="0" destOrd="0" presId="urn:microsoft.com/office/officeart/2005/8/layout/process5"/>
    <dgm:cxn modelId="{72B34E3D-981D-4E90-A257-1404E88DA3CF}" type="presOf" srcId="{98C9AB3C-F6E1-4CDD-B98F-359923455104}" destId="{28601914-BE82-4CA5-9194-5BC1E0DDE8B2}" srcOrd="0" destOrd="0" presId="urn:microsoft.com/office/officeart/2005/8/layout/process5"/>
    <dgm:cxn modelId="{B52CB542-111E-41F1-99F7-782CFA808709}" type="presOf" srcId="{A1ACCE46-EE94-47A9-A421-CCC073F28895}" destId="{6C6FCEA3-DA1D-4912-8153-0319047149CA}" srcOrd="0" destOrd="0" presId="urn:microsoft.com/office/officeart/2005/8/layout/process5"/>
    <dgm:cxn modelId="{9D7B7143-602B-4F19-A851-1DE677FFA8B4}" type="presOf" srcId="{54E2AE38-440C-44E8-BBAB-1C3E445EF118}" destId="{AB19B703-DC8A-49DC-9E8E-525C55F353CF}" srcOrd="1" destOrd="0" presId="urn:microsoft.com/office/officeart/2005/8/layout/process5"/>
    <dgm:cxn modelId="{35D42E46-2124-4C67-909D-7EFF4B6B5328}" type="presOf" srcId="{A1ACCE46-EE94-47A9-A421-CCC073F28895}" destId="{CF71F50E-915B-4D73-85CC-45CBE30569A4}" srcOrd="1" destOrd="0" presId="urn:microsoft.com/office/officeart/2005/8/layout/process5"/>
    <dgm:cxn modelId="{2EA2C46A-1C91-47A3-B3DE-C9566C45D75A}" srcId="{DEDCDC03-3BF6-493F-B3E6-F47C69DF2A4A}" destId="{FB7DE426-861B-4B46-B314-4243AC2B101A}" srcOrd="2" destOrd="0" parTransId="{8020A209-6FA0-4E59-84D0-7FA13A392F6D}" sibTransId="{7E1EAD55-2CF2-4B78-9812-DFBB0B1BF781}"/>
    <dgm:cxn modelId="{577F6E71-55D7-450C-A703-73D8640DCCB6}" type="presOf" srcId="{7E1EAD55-2CF2-4B78-9812-DFBB0B1BF781}" destId="{1B1A392A-A587-434B-8BBB-2535F2E907D4}" srcOrd="0" destOrd="0" presId="urn:microsoft.com/office/officeart/2005/8/layout/process5"/>
    <dgm:cxn modelId="{B1A4AD77-7066-4FEF-99A2-9179A41D6338}" type="presOf" srcId="{6E3083A8-BB45-45FD-BD35-A91E5D471977}" destId="{07BF3FEC-F273-49E8-A5D5-EC552309877C}" srcOrd="0" destOrd="0" presId="urn:microsoft.com/office/officeart/2005/8/layout/process5"/>
    <dgm:cxn modelId="{EF2A3778-90AB-46E2-B4A9-FA82FF344F4A}" type="presOf" srcId="{552F389C-374F-4890-9E59-451860E2BC76}" destId="{78190628-584D-4FE4-9992-28963E46F9E1}" srcOrd="1" destOrd="0" presId="urn:microsoft.com/office/officeart/2005/8/layout/process5"/>
    <dgm:cxn modelId="{6426D57D-03C9-4989-B4B3-9240C4864789}" type="presOf" srcId="{5541086F-ADA4-4226-9C7D-C1027383C854}" destId="{8B01A2C9-6C42-4544-8A61-D4693FF7CD20}" srcOrd="0" destOrd="0" presId="urn:microsoft.com/office/officeart/2005/8/layout/process5"/>
    <dgm:cxn modelId="{3C418F82-055C-4F8C-A204-076680C64AAB}" type="presOf" srcId="{DEDCDC03-3BF6-493F-B3E6-F47C69DF2A4A}" destId="{A9EBECD8-60E2-41EF-B594-DF37A07D17B7}" srcOrd="0" destOrd="0" presId="urn:microsoft.com/office/officeart/2005/8/layout/process5"/>
    <dgm:cxn modelId="{948E0F8F-EBA0-4A2C-8A42-FD26D668AF85}" type="presOf" srcId="{54E2AE38-440C-44E8-BBAB-1C3E445EF118}" destId="{1765D7DB-7764-417B-9229-E3B4CD83FF77}" srcOrd="0" destOrd="0" presId="urn:microsoft.com/office/officeart/2005/8/layout/process5"/>
    <dgm:cxn modelId="{7BA07697-1465-463E-A5D0-81F865AA7BC9}" type="presOf" srcId="{552F389C-374F-4890-9E59-451860E2BC76}" destId="{38EDD665-6D9F-44E3-BA7D-80424A2CF6D4}" srcOrd="0" destOrd="0" presId="urn:microsoft.com/office/officeart/2005/8/layout/process5"/>
    <dgm:cxn modelId="{746A01A4-B1E0-469C-BCE4-13CE8F582AFD}" type="presOf" srcId="{7E1EAD55-2CF2-4B78-9812-DFBB0B1BF781}" destId="{18BB4B3D-87A1-4251-980A-7C6B14232123}" srcOrd="1" destOrd="0" presId="urn:microsoft.com/office/officeart/2005/8/layout/process5"/>
    <dgm:cxn modelId="{071B23C9-DA61-4CD8-8618-30A9FE0BAD61}" srcId="{DEDCDC03-3BF6-493F-B3E6-F47C69DF2A4A}" destId="{6E3083A8-BB45-45FD-BD35-A91E5D471977}" srcOrd="1" destOrd="0" parTransId="{E4B473AB-3D7B-4249-B116-CCD11BF91DD6}" sibTransId="{A1ACCE46-EE94-47A9-A421-CCC073F28895}"/>
    <dgm:cxn modelId="{FD181DE1-EF03-4F1C-9770-81E2F69CEC78}" srcId="{DEDCDC03-3BF6-493F-B3E6-F47C69DF2A4A}" destId="{98C9AB3C-F6E1-4CDD-B98F-359923455104}" srcOrd="0" destOrd="0" parTransId="{10267613-098A-4DD5-A669-FD2AB29F39B9}" sibTransId="{552F389C-374F-4890-9E59-451860E2BC76}"/>
    <dgm:cxn modelId="{6F7DDD91-6A8B-4F1F-A6A7-DF8391776F00}" type="presParOf" srcId="{A9EBECD8-60E2-41EF-B594-DF37A07D17B7}" destId="{28601914-BE82-4CA5-9194-5BC1E0DDE8B2}" srcOrd="0" destOrd="0" presId="urn:microsoft.com/office/officeart/2005/8/layout/process5"/>
    <dgm:cxn modelId="{BD71D725-CEAB-494E-B328-815607E7CF6C}" type="presParOf" srcId="{A9EBECD8-60E2-41EF-B594-DF37A07D17B7}" destId="{38EDD665-6D9F-44E3-BA7D-80424A2CF6D4}" srcOrd="1" destOrd="0" presId="urn:microsoft.com/office/officeart/2005/8/layout/process5"/>
    <dgm:cxn modelId="{A0D95C2C-9AD8-4D49-AFBA-98C8C10F16EC}" type="presParOf" srcId="{38EDD665-6D9F-44E3-BA7D-80424A2CF6D4}" destId="{78190628-584D-4FE4-9992-28963E46F9E1}" srcOrd="0" destOrd="0" presId="urn:microsoft.com/office/officeart/2005/8/layout/process5"/>
    <dgm:cxn modelId="{4C32D63C-E754-40E0-83C5-8CDDA04697D3}" type="presParOf" srcId="{A9EBECD8-60E2-41EF-B594-DF37A07D17B7}" destId="{07BF3FEC-F273-49E8-A5D5-EC552309877C}" srcOrd="2" destOrd="0" presId="urn:microsoft.com/office/officeart/2005/8/layout/process5"/>
    <dgm:cxn modelId="{EC9A419C-34D4-4420-9282-6AC29381265B}" type="presParOf" srcId="{A9EBECD8-60E2-41EF-B594-DF37A07D17B7}" destId="{6C6FCEA3-DA1D-4912-8153-0319047149CA}" srcOrd="3" destOrd="0" presId="urn:microsoft.com/office/officeart/2005/8/layout/process5"/>
    <dgm:cxn modelId="{04E38DA9-35E9-4EAD-95E6-9524D6BE4E8F}" type="presParOf" srcId="{6C6FCEA3-DA1D-4912-8153-0319047149CA}" destId="{CF71F50E-915B-4D73-85CC-45CBE30569A4}" srcOrd="0" destOrd="0" presId="urn:microsoft.com/office/officeart/2005/8/layout/process5"/>
    <dgm:cxn modelId="{A98AF11B-E36D-45E8-A356-25A66CB3D8B5}" type="presParOf" srcId="{A9EBECD8-60E2-41EF-B594-DF37A07D17B7}" destId="{C2E610DE-AFDA-44C4-9812-C6B4DC811D94}" srcOrd="4" destOrd="0" presId="urn:microsoft.com/office/officeart/2005/8/layout/process5"/>
    <dgm:cxn modelId="{3BA1755C-58DE-40BA-929E-8E0ACE01FEF7}" type="presParOf" srcId="{A9EBECD8-60E2-41EF-B594-DF37A07D17B7}" destId="{1B1A392A-A587-434B-8BBB-2535F2E907D4}" srcOrd="5" destOrd="0" presId="urn:microsoft.com/office/officeart/2005/8/layout/process5"/>
    <dgm:cxn modelId="{D4CA9B2E-2582-4646-A5AE-C19B3B353C63}" type="presParOf" srcId="{1B1A392A-A587-434B-8BBB-2535F2E907D4}" destId="{18BB4B3D-87A1-4251-980A-7C6B14232123}" srcOrd="0" destOrd="0" presId="urn:microsoft.com/office/officeart/2005/8/layout/process5"/>
    <dgm:cxn modelId="{37CB5530-DB6B-45B2-93E7-CA3DD38D388D}" type="presParOf" srcId="{A9EBECD8-60E2-41EF-B594-DF37A07D17B7}" destId="{8B01A2C9-6C42-4544-8A61-D4693FF7CD20}" srcOrd="6" destOrd="0" presId="urn:microsoft.com/office/officeart/2005/8/layout/process5"/>
    <dgm:cxn modelId="{405F9D4E-C05C-4A2A-8F78-CE82DADDC56F}" type="presParOf" srcId="{A9EBECD8-60E2-41EF-B594-DF37A07D17B7}" destId="{1765D7DB-7764-417B-9229-E3B4CD83FF77}" srcOrd="7" destOrd="0" presId="urn:microsoft.com/office/officeart/2005/8/layout/process5"/>
    <dgm:cxn modelId="{39F36C4D-C0D0-4F58-97E8-C5CF054BBB11}" type="presParOf" srcId="{1765D7DB-7764-417B-9229-E3B4CD83FF77}" destId="{AB19B703-DC8A-49DC-9E8E-525C55F353CF}" srcOrd="0" destOrd="0" presId="urn:microsoft.com/office/officeart/2005/8/layout/process5"/>
    <dgm:cxn modelId="{DB65872E-1685-4841-9DF3-AF85602B6B6A}" type="presParOf" srcId="{A9EBECD8-60E2-41EF-B594-DF37A07D17B7}" destId="{2115DF63-4FD2-4FD9-82EB-A787A545D40D}"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16DCD8-8B5E-416E-9A72-CB5C6ECF1A7B}"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0AAC595-CF98-4AED-AA7E-BFA8FE02AA1B}">
      <dgm:prSet/>
      <dgm:spPr/>
      <dgm:t>
        <a:bodyPr/>
        <a:lstStyle/>
        <a:p>
          <a:r>
            <a:rPr lang="en-IN"/>
            <a:t>The data we used for this study was obtained from the Kaggle website. The original dataset has 693071 rows and 57 columns, and it includes Uber and Lyft data. </a:t>
          </a:r>
          <a:endParaRPr lang="en-US"/>
        </a:p>
      </dgm:t>
    </dgm:pt>
    <dgm:pt modelId="{6D2DF636-A111-4009-93F0-B63B15065E9B}" type="parTrans" cxnId="{33A207A8-8A49-4079-8779-7B701FC72FAA}">
      <dgm:prSet/>
      <dgm:spPr/>
      <dgm:t>
        <a:bodyPr/>
        <a:lstStyle/>
        <a:p>
          <a:endParaRPr lang="en-US"/>
        </a:p>
      </dgm:t>
    </dgm:pt>
    <dgm:pt modelId="{4F582B20-F4C0-44A2-8DAD-8926C7FF00AC}" type="sibTrans" cxnId="{33A207A8-8A49-4079-8779-7B701FC72FAA}">
      <dgm:prSet/>
      <dgm:spPr/>
      <dgm:t>
        <a:bodyPr/>
        <a:lstStyle/>
        <a:p>
          <a:endParaRPr lang="en-US"/>
        </a:p>
      </dgm:t>
    </dgm:pt>
    <dgm:pt modelId="{D75B312F-B0EC-4101-9AAE-E11D1F34D000}">
      <dgm:prSet/>
      <dgm:spPr/>
      <dgm:t>
        <a:bodyPr/>
        <a:lstStyle/>
        <a:p>
          <a:r>
            <a:rPr lang="en-IN"/>
            <a:t>However, we only need the Uber data for our study, so we filtered the data for our needs and created a new dataset with 322844 rows and 56 columns. </a:t>
          </a:r>
          <a:endParaRPr lang="en-US"/>
        </a:p>
      </dgm:t>
    </dgm:pt>
    <dgm:pt modelId="{AF85183D-990A-490B-ADB6-64424A11F2FE}" type="parTrans" cxnId="{ECB05BD3-8BA2-4FA2-A20C-2D0749477912}">
      <dgm:prSet/>
      <dgm:spPr/>
      <dgm:t>
        <a:bodyPr/>
        <a:lstStyle/>
        <a:p>
          <a:endParaRPr lang="en-US"/>
        </a:p>
      </dgm:t>
    </dgm:pt>
    <dgm:pt modelId="{B3D36279-8ADD-45CA-BA98-8D2A7DA23444}" type="sibTrans" cxnId="{ECB05BD3-8BA2-4FA2-A20C-2D0749477912}">
      <dgm:prSet/>
      <dgm:spPr/>
      <dgm:t>
        <a:bodyPr/>
        <a:lstStyle/>
        <a:p>
          <a:endParaRPr lang="en-US"/>
        </a:p>
      </dgm:t>
    </dgm:pt>
    <dgm:pt modelId="{989CC08F-DFA2-4259-95F3-D77CC82E80A0}">
      <dgm:prSet/>
      <dgm:spPr/>
      <dgm:t>
        <a:bodyPr/>
        <a:lstStyle/>
        <a:p>
          <a:r>
            <a:rPr lang="en-IN"/>
            <a:t>The dataset contains several fields that tell us about the time, location, and weather conditions when the various Uber cabs were used.</a:t>
          </a:r>
          <a:endParaRPr lang="en-US"/>
        </a:p>
      </dgm:t>
    </dgm:pt>
    <dgm:pt modelId="{0DBDE5C5-BAE4-48D0-B453-BF250FA54D36}" type="parTrans" cxnId="{23767854-5C6B-4920-8946-4F2AF4E4992D}">
      <dgm:prSet/>
      <dgm:spPr/>
      <dgm:t>
        <a:bodyPr/>
        <a:lstStyle/>
        <a:p>
          <a:endParaRPr lang="en-US"/>
        </a:p>
      </dgm:t>
    </dgm:pt>
    <dgm:pt modelId="{0703B626-AB98-4C06-9A50-A533A3FC1BF1}" type="sibTrans" cxnId="{23767854-5C6B-4920-8946-4F2AF4E4992D}">
      <dgm:prSet/>
      <dgm:spPr/>
      <dgm:t>
        <a:bodyPr/>
        <a:lstStyle/>
        <a:p>
          <a:endParaRPr lang="en-US"/>
        </a:p>
      </dgm:t>
    </dgm:pt>
    <dgm:pt modelId="{C705331C-381D-4F9B-8995-6A8E81D1D064}" type="pres">
      <dgm:prSet presAssocID="{9216DCD8-8B5E-416E-9A72-CB5C6ECF1A7B}" presName="vert0" presStyleCnt="0">
        <dgm:presLayoutVars>
          <dgm:dir/>
          <dgm:animOne val="branch"/>
          <dgm:animLvl val="lvl"/>
        </dgm:presLayoutVars>
      </dgm:prSet>
      <dgm:spPr/>
    </dgm:pt>
    <dgm:pt modelId="{9F45DDBE-F48D-4285-8C41-B6219DE312FC}" type="pres">
      <dgm:prSet presAssocID="{70AAC595-CF98-4AED-AA7E-BFA8FE02AA1B}" presName="thickLine" presStyleLbl="alignNode1" presStyleIdx="0" presStyleCnt="3"/>
      <dgm:spPr/>
    </dgm:pt>
    <dgm:pt modelId="{DBAF0C29-1510-494C-8EED-66370F5F0B2D}" type="pres">
      <dgm:prSet presAssocID="{70AAC595-CF98-4AED-AA7E-BFA8FE02AA1B}" presName="horz1" presStyleCnt="0"/>
      <dgm:spPr/>
    </dgm:pt>
    <dgm:pt modelId="{2486D1EC-9FC6-4B6F-AA5A-E42CA8BD8838}" type="pres">
      <dgm:prSet presAssocID="{70AAC595-CF98-4AED-AA7E-BFA8FE02AA1B}" presName="tx1" presStyleLbl="revTx" presStyleIdx="0" presStyleCnt="3"/>
      <dgm:spPr/>
    </dgm:pt>
    <dgm:pt modelId="{6226BCBE-0D7B-4628-BE56-F105B65B12EB}" type="pres">
      <dgm:prSet presAssocID="{70AAC595-CF98-4AED-AA7E-BFA8FE02AA1B}" presName="vert1" presStyleCnt="0"/>
      <dgm:spPr/>
    </dgm:pt>
    <dgm:pt modelId="{92D1E4B6-FCA7-4D91-A9A8-AF352773CD4C}" type="pres">
      <dgm:prSet presAssocID="{D75B312F-B0EC-4101-9AAE-E11D1F34D000}" presName="thickLine" presStyleLbl="alignNode1" presStyleIdx="1" presStyleCnt="3"/>
      <dgm:spPr/>
    </dgm:pt>
    <dgm:pt modelId="{5CAC482F-BC3D-42EC-9132-6D24AB0F96EE}" type="pres">
      <dgm:prSet presAssocID="{D75B312F-B0EC-4101-9AAE-E11D1F34D000}" presName="horz1" presStyleCnt="0"/>
      <dgm:spPr/>
    </dgm:pt>
    <dgm:pt modelId="{D5FFE73B-4BB0-4959-8490-08E24107113A}" type="pres">
      <dgm:prSet presAssocID="{D75B312F-B0EC-4101-9AAE-E11D1F34D000}" presName="tx1" presStyleLbl="revTx" presStyleIdx="1" presStyleCnt="3"/>
      <dgm:spPr/>
    </dgm:pt>
    <dgm:pt modelId="{3AC69659-0971-4989-BA1A-0E57ECD5D8A7}" type="pres">
      <dgm:prSet presAssocID="{D75B312F-B0EC-4101-9AAE-E11D1F34D000}" presName="vert1" presStyleCnt="0"/>
      <dgm:spPr/>
    </dgm:pt>
    <dgm:pt modelId="{60BDD213-0D3E-4844-9637-198DA8CB0C0F}" type="pres">
      <dgm:prSet presAssocID="{989CC08F-DFA2-4259-95F3-D77CC82E80A0}" presName="thickLine" presStyleLbl="alignNode1" presStyleIdx="2" presStyleCnt="3"/>
      <dgm:spPr/>
    </dgm:pt>
    <dgm:pt modelId="{4E909AD9-713D-416D-AAAD-FE96F9397D65}" type="pres">
      <dgm:prSet presAssocID="{989CC08F-DFA2-4259-95F3-D77CC82E80A0}" presName="horz1" presStyleCnt="0"/>
      <dgm:spPr/>
    </dgm:pt>
    <dgm:pt modelId="{1E0B301B-6116-41AE-BD41-5FDA25AB9D53}" type="pres">
      <dgm:prSet presAssocID="{989CC08F-DFA2-4259-95F3-D77CC82E80A0}" presName="tx1" presStyleLbl="revTx" presStyleIdx="2" presStyleCnt="3"/>
      <dgm:spPr/>
    </dgm:pt>
    <dgm:pt modelId="{2AA4FB99-DAC2-4C18-9647-15E7DFCA94C2}" type="pres">
      <dgm:prSet presAssocID="{989CC08F-DFA2-4259-95F3-D77CC82E80A0}" presName="vert1" presStyleCnt="0"/>
      <dgm:spPr/>
    </dgm:pt>
  </dgm:ptLst>
  <dgm:cxnLst>
    <dgm:cxn modelId="{A936E707-B35F-44C5-BF23-B4DC5EEBD485}" type="presOf" srcId="{989CC08F-DFA2-4259-95F3-D77CC82E80A0}" destId="{1E0B301B-6116-41AE-BD41-5FDA25AB9D53}" srcOrd="0" destOrd="0" presId="urn:microsoft.com/office/officeart/2008/layout/LinedList"/>
    <dgm:cxn modelId="{AD1DDF3B-D0AE-4217-991D-F49400ED2B9A}" type="presOf" srcId="{9216DCD8-8B5E-416E-9A72-CB5C6ECF1A7B}" destId="{C705331C-381D-4F9B-8995-6A8E81D1D064}" srcOrd="0" destOrd="0" presId="urn:microsoft.com/office/officeart/2008/layout/LinedList"/>
    <dgm:cxn modelId="{23767854-5C6B-4920-8946-4F2AF4E4992D}" srcId="{9216DCD8-8B5E-416E-9A72-CB5C6ECF1A7B}" destId="{989CC08F-DFA2-4259-95F3-D77CC82E80A0}" srcOrd="2" destOrd="0" parTransId="{0DBDE5C5-BAE4-48D0-B453-BF250FA54D36}" sibTransId="{0703B626-AB98-4C06-9A50-A533A3FC1BF1}"/>
    <dgm:cxn modelId="{9555E17C-8BA0-412C-AC21-1AF0097C4B28}" type="presOf" srcId="{70AAC595-CF98-4AED-AA7E-BFA8FE02AA1B}" destId="{2486D1EC-9FC6-4B6F-AA5A-E42CA8BD8838}" srcOrd="0" destOrd="0" presId="urn:microsoft.com/office/officeart/2008/layout/LinedList"/>
    <dgm:cxn modelId="{33A207A8-8A49-4079-8779-7B701FC72FAA}" srcId="{9216DCD8-8B5E-416E-9A72-CB5C6ECF1A7B}" destId="{70AAC595-CF98-4AED-AA7E-BFA8FE02AA1B}" srcOrd="0" destOrd="0" parTransId="{6D2DF636-A111-4009-93F0-B63B15065E9B}" sibTransId="{4F582B20-F4C0-44A2-8DAD-8926C7FF00AC}"/>
    <dgm:cxn modelId="{ECB05BD3-8BA2-4FA2-A20C-2D0749477912}" srcId="{9216DCD8-8B5E-416E-9A72-CB5C6ECF1A7B}" destId="{D75B312F-B0EC-4101-9AAE-E11D1F34D000}" srcOrd="1" destOrd="0" parTransId="{AF85183D-990A-490B-ADB6-64424A11F2FE}" sibTransId="{B3D36279-8ADD-45CA-BA98-8D2A7DA23444}"/>
    <dgm:cxn modelId="{1DA4E7F1-FC1C-49CC-A2AE-B1292A73FA80}" type="presOf" srcId="{D75B312F-B0EC-4101-9AAE-E11D1F34D000}" destId="{D5FFE73B-4BB0-4959-8490-08E24107113A}" srcOrd="0" destOrd="0" presId="urn:microsoft.com/office/officeart/2008/layout/LinedList"/>
    <dgm:cxn modelId="{AB8D2672-AE5A-486A-B49C-7D0FE91BF9FB}" type="presParOf" srcId="{C705331C-381D-4F9B-8995-6A8E81D1D064}" destId="{9F45DDBE-F48D-4285-8C41-B6219DE312FC}" srcOrd="0" destOrd="0" presId="urn:microsoft.com/office/officeart/2008/layout/LinedList"/>
    <dgm:cxn modelId="{4B6CA96C-09AD-4113-82DD-00935BCB008E}" type="presParOf" srcId="{C705331C-381D-4F9B-8995-6A8E81D1D064}" destId="{DBAF0C29-1510-494C-8EED-66370F5F0B2D}" srcOrd="1" destOrd="0" presId="urn:microsoft.com/office/officeart/2008/layout/LinedList"/>
    <dgm:cxn modelId="{BCAA9A08-27D8-4587-B5D9-6B699481C029}" type="presParOf" srcId="{DBAF0C29-1510-494C-8EED-66370F5F0B2D}" destId="{2486D1EC-9FC6-4B6F-AA5A-E42CA8BD8838}" srcOrd="0" destOrd="0" presId="urn:microsoft.com/office/officeart/2008/layout/LinedList"/>
    <dgm:cxn modelId="{11F73D18-4C2E-4675-9B63-7DDFCC61CAA8}" type="presParOf" srcId="{DBAF0C29-1510-494C-8EED-66370F5F0B2D}" destId="{6226BCBE-0D7B-4628-BE56-F105B65B12EB}" srcOrd="1" destOrd="0" presId="urn:microsoft.com/office/officeart/2008/layout/LinedList"/>
    <dgm:cxn modelId="{0B28C87A-96C1-4159-8EA3-4A87888ABFD8}" type="presParOf" srcId="{C705331C-381D-4F9B-8995-6A8E81D1D064}" destId="{92D1E4B6-FCA7-4D91-A9A8-AF352773CD4C}" srcOrd="2" destOrd="0" presId="urn:microsoft.com/office/officeart/2008/layout/LinedList"/>
    <dgm:cxn modelId="{A365A51E-7BDD-4EA4-9250-5E1EA12091E7}" type="presParOf" srcId="{C705331C-381D-4F9B-8995-6A8E81D1D064}" destId="{5CAC482F-BC3D-42EC-9132-6D24AB0F96EE}" srcOrd="3" destOrd="0" presId="urn:microsoft.com/office/officeart/2008/layout/LinedList"/>
    <dgm:cxn modelId="{B4F259E2-EDF6-4ACA-A4E2-7AB6C9523BE4}" type="presParOf" srcId="{5CAC482F-BC3D-42EC-9132-6D24AB0F96EE}" destId="{D5FFE73B-4BB0-4959-8490-08E24107113A}" srcOrd="0" destOrd="0" presId="urn:microsoft.com/office/officeart/2008/layout/LinedList"/>
    <dgm:cxn modelId="{B1977192-D687-4F4E-A645-D7C7810DE8E8}" type="presParOf" srcId="{5CAC482F-BC3D-42EC-9132-6D24AB0F96EE}" destId="{3AC69659-0971-4989-BA1A-0E57ECD5D8A7}" srcOrd="1" destOrd="0" presId="urn:microsoft.com/office/officeart/2008/layout/LinedList"/>
    <dgm:cxn modelId="{2F9506F3-EFA2-491F-8E34-0968D56EE8A5}" type="presParOf" srcId="{C705331C-381D-4F9B-8995-6A8E81D1D064}" destId="{60BDD213-0D3E-4844-9637-198DA8CB0C0F}" srcOrd="4" destOrd="0" presId="urn:microsoft.com/office/officeart/2008/layout/LinedList"/>
    <dgm:cxn modelId="{21668E0A-5B26-4757-9F07-A037B3E02C45}" type="presParOf" srcId="{C705331C-381D-4F9B-8995-6A8E81D1D064}" destId="{4E909AD9-713D-416D-AAAD-FE96F9397D65}" srcOrd="5" destOrd="0" presId="urn:microsoft.com/office/officeart/2008/layout/LinedList"/>
    <dgm:cxn modelId="{C5F1A8C3-FA55-4234-92AB-7EC58F8F86D4}" type="presParOf" srcId="{4E909AD9-713D-416D-AAAD-FE96F9397D65}" destId="{1E0B301B-6116-41AE-BD41-5FDA25AB9D53}" srcOrd="0" destOrd="0" presId="urn:microsoft.com/office/officeart/2008/layout/LinedList"/>
    <dgm:cxn modelId="{9FA1ED5F-E5C5-4541-8963-9043E2F99072}" type="presParOf" srcId="{4E909AD9-713D-416D-AAAD-FE96F9397D65}" destId="{2AA4FB99-DAC2-4C18-9647-15E7DFCA94C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7BA384-C670-41D5-80A9-F43A2C3AB0F8}" type="doc">
      <dgm:prSet loTypeId="urn:microsoft.com/office/officeart/2008/layout/HexagonCluster" loCatId="picture" qsTypeId="urn:microsoft.com/office/officeart/2005/8/quickstyle/simple1" qsCatId="simple" csTypeId="urn:microsoft.com/office/officeart/2005/8/colors/colorful1" csCatId="colorful" phldr="1"/>
      <dgm:spPr/>
      <dgm:t>
        <a:bodyPr/>
        <a:lstStyle/>
        <a:p>
          <a:endParaRPr lang="en-IN"/>
        </a:p>
      </dgm:t>
    </dgm:pt>
    <dgm:pt modelId="{D6616231-F90F-4BDD-B01E-26F64F90D449}">
      <dgm:prSet phldrT="[Text]"/>
      <dgm:spPr/>
      <dgm:t>
        <a:bodyPr/>
        <a:lstStyle/>
        <a:p>
          <a:r>
            <a:rPr lang="en-US" dirty="0"/>
            <a:t>Label Encoding</a:t>
          </a:r>
          <a:endParaRPr lang="en-IN" dirty="0"/>
        </a:p>
      </dgm:t>
    </dgm:pt>
    <dgm:pt modelId="{D9ADD3E2-0D55-4846-9138-CBFCA8BDCEC1}" type="parTrans" cxnId="{F181B119-057F-4784-A324-25D53410C886}">
      <dgm:prSet/>
      <dgm:spPr/>
      <dgm:t>
        <a:bodyPr/>
        <a:lstStyle/>
        <a:p>
          <a:endParaRPr lang="en-IN"/>
        </a:p>
      </dgm:t>
    </dgm:pt>
    <dgm:pt modelId="{83C3C137-6266-4454-916F-FC413348CB2B}" type="sibTrans" cxnId="{F181B119-057F-4784-A324-25D53410C886}">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t>
        <a:bodyPr/>
        <a:lstStyle/>
        <a:p>
          <a:endParaRPr lang="en-IN"/>
        </a:p>
      </dgm:t>
      <dgm:extLst>
        <a:ext uri="{E40237B7-FDA0-4F09-8148-C483321AD2D9}">
          <dgm14:cNvPr xmlns:dgm14="http://schemas.microsoft.com/office/drawing/2010/diagram" id="0" name="" descr="Person typing on laptop"/>
        </a:ext>
      </dgm:extLst>
    </dgm:pt>
    <dgm:pt modelId="{AF450F59-722D-4BDA-A2DA-34342E6F6AA4}">
      <dgm:prSet phldrT="[Text]"/>
      <dgm:spPr/>
      <dgm:t>
        <a:bodyPr/>
        <a:lstStyle/>
        <a:p>
          <a:r>
            <a:rPr lang="en-US" dirty="0"/>
            <a:t>Filling NAN values</a:t>
          </a:r>
          <a:endParaRPr lang="en-IN" dirty="0"/>
        </a:p>
      </dgm:t>
    </dgm:pt>
    <dgm:pt modelId="{E057C773-6B21-44A9-ABE0-0A178D843241}" type="parTrans" cxnId="{E0FDBC6D-B769-44CD-AB20-1BC188D655A3}">
      <dgm:prSet/>
      <dgm:spPr/>
      <dgm:t>
        <a:bodyPr/>
        <a:lstStyle/>
        <a:p>
          <a:endParaRPr lang="en-IN"/>
        </a:p>
      </dgm:t>
    </dgm:pt>
    <dgm:pt modelId="{E765D87E-0DAA-4565-BEBA-68CA22A30093}" type="sibTrans" cxnId="{E0FDBC6D-B769-44CD-AB20-1BC188D655A3}">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dgm:spPr>
      <dgm:t>
        <a:bodyPr/>
        <a:lstStyle/>
        <a:p>
          <a:endParaRPr lang="en-IN"/>
        </a:p>
      </dgm:t>
      <dgm:extLst>
        <a:ext uri="{E40237B7-FDA0-4F09-8148-C483321AD2D9}">
          <dgm14:cNvPr xmlns:dgm14="http://schemas.microsoft.com/office/drawing/2010/diagram" id="0" name="" descr="Circuit board"/>
        </a:ext>
      </dgm:extLst>
    </dgm:pt>
    <dgm:pt modelId="{8DE1A583-7F2A-4003-8B6F-6232AEC3D03F}">
      <dgm:prSet phldrT="[Text]"/>
      <dgm:spPr/>
      <dgm:t>
        <a:bodyPr/>
        <a:lstStyle/>
        <a:p>
          <a:r>
            <a:rPr lang="en-US" dirty="0"/>
            <a:t>Recursive Feature elimination</a:t>
          </a:r>
          <a:endParaRPr lang="en-IN" dirty="0"/>
        </a:p>
      </dgm:t>
    </dgm:pt>
    <dgm:pt modelId="{51A6279A-BC07-4F3A-858A-020237386E24}" type="parTrans" cxnId="{4420937E-A40F-4B28-9F14-F6CE97910E96}">
      <dgm:prSet/>
      <dgm:spPr/>
      <dgm:t>
        <a:bodyPr/>
        <a:lstStyle/>
        <a:p>
          <a:endParaRPr lang="en-IN"/>
        </a:p>
      </dgm:t>
    </dgm:pt>
    <dgm:pt modelId="{4A4F2F91-6D4F-48B6-82E6-283EEB0832B1}" type="sibTrans" cxnId="{4420937E-A40F-4B28-9F14-F6CE97910E96}">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t>
        <a:bodyPr/>
        <a:lstStyle/>
        <a:p>
          <a:endParaRPr lang="en-IN"/>
        </a:p>
      </dgm:t>
      <dgm:extLst>
        <a:ext uri="{E40237B7-FDA0-4F09-8148-C483321AD2D9}">
          <dgm14:cNvPr xmlns:dgm14="http://schemas.microsoft.com/office/drawing/2010/diagram" id="0" name="" descr="Stack of machine gears focusing on one gear"/>
        </a:ext>
      </dgm:extLst>
    </dgm:pt>
    <dgm:pt modelId="{E652BAC0-82AC-49CA-8B24-F98DD538EB45}">
      <dgm:prSet phldrT="[Text]"/>
      <dgm:spPr/>
      <dgm:t>
        <a:bodyPr/>
        <a:lstStyle/>
        <a:p>
          <a:r>
            <a:rPr lang="en-US" dirty="0"/>
            <a:t>Drop useless columns</a:t>
          </a:r>
          <a:endParaRPr lang="en-IN" dirty="0"/>
        </a:p>
      </dgm:t>
    </dgm:pt>
    <dgm:pt modelId="{AFAB01BF-DF25-4967-9B61-0F94FA290717}" type="parTrans" cxnId="{5F461238-9C46-41D1-9FB6-4045262BA1F7}">
      <dgm:prSet/>
      <dgm:spPr/>
      <dgm:t>
        <a:bodyPr/>
        <a:lstStyle/>
        <a:p>
          <a:endParaRPr lang="en-IN"/>
        </a:p>
      </dgm:t>
    </dgm:pt>
    <dgm:pt modelId="{BC934762-CF1C-4A41-A98B-00D000B85823}" type="sibTrans" cxnId="{5F461238-9C46-41D1-9FB6-4045262BA1F7}">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dgm:spPr>
      <dgm:t>
        <a:bodyPr/>
        <a:lstStyle/>
        <a:p>
          <a:endParaRPr lang="en-IN"/>
        </a:p>
      </dgm:t>
      <dgm:extLst>
        <a:ext uri="{E40237B7-FDA0-4F09-8148-C483321AD2D9}">
          <dgm14:cNvPr xmlns:dgm14="http://schemas.microsoft.com/office/drawing/2010/diagram" id="0" name="" descr="A blue circuit board"/>
        </a:ext>
      </dgm:extLst>
    </dgm:pt>
    <dgm:pt modelId="{86EF46C1-DA4A-4EEA-AF4C-7467A9915B65}">
      <dgm:prSet phldrT="[Text]"/>
      <dgm:spPr/>
      <dgm:t>
        <a:bodyPr/>
        <a:lstStyle/>
        <a:p>
          <a:r>
            <a:rPr lang="en-US" dirty="0"/>
            <a:t>Binning</a:t>
          </a:r>
          <a:endParaRPr lang="en-IN" dirty="0"/>
        </a:p>
      </dgm:t>
    </dgm:pt>
    <dgm:pt modelId="{EADF189A-3DCB-4B05-A44E-BD9FD4130C5C}" type="parTrans" cxnId="{EA40109D-3A3E-42E2-ADA5-99B5FD0DC36A}">
      <dgm:prSet/>
      <dgm:spPr/>
      <dgm:t>
        <a:bodyPr/>
        <a:lstStyle/>
        <a:p>
          <a:endParaRPr lang="en-IN"/>
        </a:p>
      </dgm:t>
    </dgm:pt>
    <dgm:pt modelId="{81D0D36D-7AB0-435D-B0E9-B31657F97A29}" type="sibTrans" cxnId="{EA40109D-3A3E-42E2-ADA5-99B5FD0DC36A}">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dgm:spPr>
      <dgm:t>
        <a:bodyPr/>
        <a:lstStyle/>
        <a:p>
          <a:endParaRPr lang="en-IN"/>
        </a:p>
      </dgm:t>
      <dgm:extLst>
        <a:ext uri="{E40237B7-FDA0-4F09-8148-C483321AD2D9}">
          <dgm14:cNvPr xmlns:dgm14="http://schemas.microsoft.com/office/drawing/2010/diagram" id="0" name="" descr="A vintage robot"/>
        </a:ext>
      </dgm:extLst>
    </dgm:pt>
    <dgm:pt modelId="{8454CDA6-2DBA-4584-9585-2B1719B809FD}" type="pres">
      <dgm:prSet presAssocID="{7A7BA384-C670-41D5-80A9-F43A2C3AB0F8}" presName="Name0" presStyleCnt="0">
        <dgm:presLayoutVars>
          <dgm:chMax val="21"/>
          <dgm:chPref val="21"/>
        </dgm:presLayoutVars>
      </dgm:prSet>
      <dgm:spPr/>
    </dgm:pt>
    <dgm:pt modelId="{E3CCEC87-F484-4EB2-A082-41F7AF7C97AD}" type="pres">
      <dgm:prSet presAssocID="{D6616231-F90F-4BDD-B01E-26F64F90D449}" presName="text1" presStyleCnt="0"/>
      <dgm:spPr/>
    </dgm:pt>
    <dgm:pt modelId="{142CB627-F791-4449-8C9E-6DB75533063A}" type="pres">
      <dgm:prSet presAssocID="{D6616231-F90F-4BDD-B01E-26F64F90D449}" presName="textRepeatNode" presStyleLbl="alignNode1" presStyleIdx="0" presStyleCnt="5">
        <dgm:presLayoutVars>
          <dgm:chMax val="0"/>
          <dgm:chPref val="0"/>
          <dgm:bulletEnabled val="1"/>
        </dgm:presLayoutVars>
      </dgm:prSet>
      <dgm:spPr/>
    </dgm:pt>
    <dgm:pt modelId="{4C150DBB-A0EF-43BF-87ED-F447F6D71856}" type="pres">
      <dgm:prSet presAssocID="{D6616231-F90F-4BDD-B01E-26F64F90D449}" presName="textaccent1" presStyleCnt="0"/>
      <dgm:spPr/>
    </dgm:pt>
    <dgm:pt modelId="{428725C4-4F33-437C-81EF-EC8A35684C35}" type="pres">
      <dgm:prSet presAssocID="{D6616231-F90F-4BDD-B01E-26F64F90D449}" presName="accentRepeatNode" presStyleLbl="solidAlignAcc1" presStyleIdx="0" presStyleCnt="10"/>
      <dgm:spPr/>
    </dgm:pt>
    <dgm:pt modelId="{8644384C-EE2D-49C1-A629-DB00E6DD1042}" type="pres">
      <dgm:prSet presAssocID="{83C3C137-6266-4454-916F-FC413348CB2B}" presName="image1" presStyleCnt="0"/>
      <dgm:spPr/>
    </dgm:pt>
    <dgm:pt modelId="{93459E07-2677-4497-9EDD-EB3F588564D7}" type="pres">
      <dgm:prSet presAssocID="{83C3C137-6266-4454-916F-FC413348CB2B}" presName="imageRepeatNode" presStyleLbl="alignAcc1" presStyleIdx="0" presStyleCnt="5"/>
      <dgm:spPr/>
    </dgm:pt>
    <dgm:pt modelId="{49445DDD-A52B-4369-AA76-3F6DC52FA8B3}" type="pres">
      <dgm:prSet presAssocID="{83C3C137-6266-4454-916F-FC413348CB2B}" presName="imageaccent1" presStyleCnt="0"/>
      <dgm:spPr/>
    </dgm:pt>
    <dgm:pt modelId="{777B49E2-0EF9-4256-9C13-BC8EE83A8425}" type="pres">
      <dgm:prSet presAssocID="{83C3C137-6266-4454-916F-FC413348CB2B}" presName="accentRepeatNode" presStyleLbl="solidAlignAcc1" presStyleIdx="1" presStyleCnt="10"/>
      <dgm:spPr/>
    </dgm:pt>
    <dgm:pt modelId="{F3CF30C0-EBC6-4810-8774-FF41F027DB3A}" type="pres">
      <dgm:prSet presAssocID="{AF450F59-722D-4BDA-A2DA-34342E6F6AA4}" presName="text2" presStyleCnt="0"/>
      <dgm:spPr/>
    </dgm:pt>
    <dgm:pt modelId="{5D00C68B-89E5-4F47-B9AF-B875431A1ECE}" type="pres">
      <dgm:prSet presAssocID="{AF450F59-722D-4BDA-A2DA-34342E6F6AA4}" presName="textRepeatNode" presStyleLbl="alignNode1" presStyleIdx="1" presStyleCnt="5">
        <dgm:presLayoutVars>
          <dgm:chMax val="0"/>
          <dgm:chPref val="0"/>
          <dgm:bulletEnabled val="1"/>
        </dgm:presLayoutVars>
      </dgm:prSet>
      <dgm:spPr/>
    </dgm:pt>
    <dgm:pt modelId="{69D2B73F-4498-4733-B143-F134A1EB6A28}" type="pres">
      <dgm:prSet presAssocID="{AF450F59-722D-4BDA-A2DA-34342E6F6AA4}" presName="textaccent2" presStyleCnt="0"/>
      <dgm:spPr/>
    </dgm:pt>
    <dgm:pt modelId="{B49B5A49-6075-4E0B-BF64-26B5FBA6C61F}" type="pres">
      <dgm:prSet presAssocID="{AF450F59-722D-4BDA-A2DA-34342E6F6AA4}" presName="accentRepeatNode" presStyleLbl="solidAlignAcc1" presStyleIdx="2" presStyleCnt="10"/>
      <dgm:spPr/>
    </dgm:pt>
    <dgm:pt modelId="{57718382-951C-4FD9-91EF-9F01F4B5D327}" type="pres">
      <dgm:prSet presAssocID="{E765D87E-0DAA-4565-BEBA-68CA22A30093}" presName="image2" presStyleCnt="0"/>
      <dgm:spPr/>
    </dgm:pt>
    <dgm:pt modelId="{F0A44905-33B8-4A9F-9E1E-C81A87CBF7BD}" type="pres">
      <dgm:prSet presAssocID="{E765D87E-0DAA-4565-BEBA-68CA22A30093}" presName="imageRepeatNode" presStyleLbl="alignAcc1" presStyleIdx="1" presStyleCnt="5"/>
      <dgm:spPr/>
    </dgm:pt>
    <dgm:pt modelId="{5DC66829-D278-4E34-B8FF-8C9DF58E8E5E}" type="pres">
      <dgm:prSet presAssocID="{E765D87E-0DAA-4565-BEBA-68CA22A30093}" presName="imageaccent2" presStyleCnt="0"/>
      <dgm:spPr/>
    </dgm:pt>
    <dgm:pt modelId="{0535ACE1-D0FC-4D87-8439-B0795F54BCCD}" type="pres">
      <dgm:prSet presAssocID="{E765D87E-0DAA-4565-BEBA-68CA22A30093}" presName="accentRepeatNode" presStyleLbl="solidAlignAcc1" presStyleIdx="3" presStyleCnt="10"/>
      <dgm:spPr/>
    </dgm:pt>
    <dgm:pt modelId="{518CA32D-295D-4FCD-B535-8BEC2AA58203}" type="pres">
      <dgm:prSet presAssocID="{8DE1A583-7F2A-4003-8B6F-6232AEC3D03F}" presName="text3" presStyleCnt="0"/>
      <dgm:spPr/>
    </dgm:pt>
    <dgm:pt modelId="{6BA8AE4F-6B2E-4902-A210-B3BB7497BE2C}" type="pres">
      <dgm:prSet presAssocID="{8DE1A583-7F2A-4003-8B6F-6232AEC3D03F}" presName="textRepeatNode" presStyleLbl="alignNode1" presStyleIdx="2" presStyleCnt="5">
        <dgm:presLayoutVars>
          <dgm:chMax val="0"/>
          <dgm:chPref val="0"/>
          <dgm:bulletEnabled val="1"/>
        </dgm:presLayoutVars>
      </dgm:prSet>
      <dgm:spPr/>
    </dgm:pt>
    <dgm:pt modelId="{1966C622-F739-4BA4-B8F1-5A4EFAE0BE86}" type="pres">
      <dgm:prSet presAssocID="{8DE1A583-7F2A-4003-8B6F-6232AEC3D03F}" presName="textaccent3" presStyleCnt="0"/>
      <dgm:spPr/>
    </dgm:pt>
    <dgm:pt modelId="{1C7F9648-3A17-49DB-B2EA-2957B5519C8D}" type="pres">
      <dgm:prSet presAssocID="{8DE1A583-7F2A-4003-8B6F-6232AEC3D03F}" presName="accentRepeatNode" presStyleLbl="solidAlignAcc1" presStyleIdx="4" presStyleCnt="10"/>
      <dgm:spPr/>
    </dgm:pt>
    <dgm:pt modelId="{58378FF3-6983-470C-B168-03CE0BCE87F5}" type="pres">
      <dgm:prSet presAssocID="{4A4F2F91-6D4F-48B6-82E6-283EEB0832B1}" presName="image3" presStyleCnt="0"/>
      <dgm:spPr/>
    </dgm:pt>
    <dgm:pt modelId="{08666047-B594-4088-81EC-5044E70DBA21}" type="pres">
      <dgm:prSet presAssocID="{4A4F2F91-6D4F-48B6-82E6-283EEB0832B1}" presName="imageRepeatNode" presStyleLbl="alignAcc1" presStyleIdx="2" presStyleCnt="5"/>
      <dgm:spPr/>
    </dgm:pt>
    <dgm:pt modelId="{1A13F164-A04C-43D9-A860-C74F0D0BF65B}" type="pres">
      <dgm:prSet presAssocID="{4A4F2F91-6D4F-48B6-82E6-283EEB0832B1}" presName="imageaccent3" presStyleCnt="0"/>
      <dgm:spPr/>
    </dgm:pt>
    <dgm:pt modelId="{4767BE24-997B-46AD-95BB-D6970956D2D2}" type="pres">
      <dgm:prSet presAssocID="{4A4F2F91-6D4F-48B6-82E6-283EEB0832B1}" presName="accentRepeatNode" presStyleLbl="solidAlignAcc1" presStyleIdx="5" presStyleCnt="10"/>
      <dgm:spPr/>
    </dgm:pt>
    <dgm:pt modelId="{31533BFB-2E86-4FFA-B19F-0204830C72A4}" type="pres">
      <dgm:prSet presAssocID="{E652BAC0-82AC-49CA-8B24-F98DD538EB45}" presName="text4" presStyleCnt="0"/>
      <dgm:spPr/>
    </dgm:pt>
    <dgm:pt modelId="{D483BD66-815B-4C1C-AE8C-AA440A8442F3}" type="pres">
      <dgm:prSet presAssocID="{E652BAC0-82AC-49CA-8B24-F98DD538EB45}" presName="textRepeatNode" presStyleLbl="alignNode1" presStyleIdx="3" presStyleCnt="5">
        <dgm:presLayoutVars>
          <dgm:chMax val="0"/>
          <dgm:chPref val="0"/>
          <dgm:bulletEnabled val="1"/>
        </dgm:presLayoutVars>
      </dgm:prSet>
      <dgm:spPr/>
    </dgm:pt>
    <dgm:pt modelId="{47ADAD9E-913A-465B-BDAA-43F678A720C6}" type="pres">
      <dgm:prSet presAssocID="{E652BAC0-82AC-49CA-8B24-F98DD538EB45}" presName="textaccent4" presStyleCnt="0"/>
      <dgm:spPr/>
    </dgm:pt>
    <dgm:pt modelId="{66E27FA9-A3BD-47FF-BB98-A473684ED70B}" type="pres">
      <dgm:prSet presAssocID="{E652BAC0-82AC-49CA-8B24-F98DD538EB45}" presName="accentRepeatNode" presStyleLbl="solidAlignAcc1" presStyleIdx="6" presStyleCnt="10"/>
      <dgm:spPr/>
    </dgm:pt>
    <dgm:pt modelId="{7950BE1C-42C5-4722-83A1-12590C7276F4}" type="pres">
      <dgm:prSet presAssocID="{BC934762-CF1C-4A41-A98B-00D000B85823}" presName="image4" presStyleCnt="0"/>
      <dgm:spPr/>
    </dgm:pt>
    <dgm:pt modelId="{CDAECBA8-8152-4984-A7C6-A2C0AAE88024}" type="pres">
      <dgm:prSet presAssocID="{BC934762-CF1C-4A41-A98B-00D000B85823}" presName="imageRepeatNode" presStyleLbl="alignAcc1" presStyleIdx="3" presStyleCnt="5"/>
      <dgm:spPr/>
    </dgm:pt>
    <dgm:pt modelId="{D3189DD8-553D-468C-9114-4D89F4774690}" type="pres">
      <dgm:prSet presAssocID="{BC934762-CF1C-4A41-A98B-00D000B85823}" presName="imageaccent4" presStyleCnt="0"/>
      <dgm:spPr/>
    </dgm:pt>
    <dgm:pt modelId="{BE12CDDF-4270-49C7-839F-2CCB7BE78C5F}" type="pres">
      <dgm:prSet presAssocID="{BC934762-CF1C-4A41-A98B-00D000B85823}" presName="accentRepeatNode" presStyleLbl="solidAlignAcc1" presStyleIdx="7" presStyleCnt="10"/>
      <dgm:spPr/>
    </dgm:pt>
    <dgm:pt modelId="{DCDC3F2E-4C3B-4DBF-9639-0DE568F73465}" type="pres">
      <dgm:prSet presAssocID="{86EF46C1-DA4A-4EEA-AF4C-7467A9915B65}" presName="text5" presStyleCnt="0"/>
      <dgm:spPr/>
    </dgm:pt>
    <dgm:pt modelId="{C72F937A-2BA0-4FC2-B199-7148B1792056}" type="pres">
      <dgm:prSet presAssocID="{86EF46C1-DA4A-4EEA-AF4C-7467A9915B65}" presName="textRepeatNode" presStyleLbl="alignNode1" presStyleIdx="4" presStyleCnt="5">
        <dgm:presLayoutVars>
          <dgm:chMax val="0"/>
          <dgm:chPref val="0"/>
          <dgm:bulletEnabled val="1"/>
        </dgm:presLayoutVars>
      </dgm:prSet>
      <dgm:spPr/>
    </dgm:pt>
    <dgm:pt modelId="{444779C2-DA53-4514-96ED-5029078706BE}" type="pres">
      <dgm:prSet presAssocID="{86EF46C1-DA4A-4EEA-AF4C-7467A9915B65}" presName="textaccent5" presStyleCnt="0"/>
      <dgm:spPr/>
    </dgm:pt>
    <dgm:pt modelId="{C400C0A2-A9C7-4374-88ED-0AE989F67A66}" type="pres">
      <dgm:prSet presAssocID="{86EF46C1-DA4A-4EEA-AF4C-7467A9915B65}" presName="accentRepeatNode" presStyleLbl="solidAlignAcc1" presStyleIdx="8" presStyleCnt="10"/>
      <dgm:spPr/>
    </dgm:pt>
    <dgm:pt modelId="{A5889917-E664-4022-84D0-F74088983574}" type="pres">
      <dgm:prSet presAssocID="{81D0D36D-7AB0-435D-B0E9-B31657F97A29}" presName="image5" presStyleCnt="0"/>
      <dgm:spPr/>
    </dgm:pt>
    <dgm:pt modelId="{46082615-40A5-4C62-8598-D2EE6C955540}" type="pres">
      <dgm:prSet presAssocID="{81D0D36D-7AB0-435D-B0E9-B31657F97A29}" presName="imageRepeatNode" presStyleLbl="alignAcc1" presStyleIdx="4" presStyleCnt="5"/>
      <dgm:spPr/>
    </dgm:pt>
    <dgm:pt modelId="{E7BF44AA-3B8D-4190-965E-C003F15F666C}" type="pres">
      <dgm:prSet presAssocID="{81D0D36D-7AB0-435D-B0E9-B31657F97A29}" presName="imageaccent5" presStyleCnt="0"/>
      <dgm:spPr/>
    </dgm:pt>
    <dgm:pt modelId="{414FDD9F-5562-4F0E-8E85-18753D482930}" type="pres">
      <dgm:prSet presAssocID="{81D0D36D-7AB0-435D-B0E9-B31657F97A29}" presName="accentRepeatNode" presStyleLbl="solidAlignAcc1" presStyleIdx="9" presStyleCnt="10"/>
      <dgm:spPr/>
    </dgm:pt>
  </dgm:ptLst>
  <dgm:cxnLst>
    <dgm:cxn modelId="{F181B119-057F-4784-A324-25D53410C886}" srcId="{7A7BA384-C670-41D5-80A9-F43A2C3AB0F8}" destId="{D6616231-F90F-4BDD-B01E-26F64F90D449}" srcOrd="0" destOrd="0" parTransId="{D9ADD3E2-0D55-4846-9138-CBFCA8BDCEC1}" sibTransId="{83C3C137-6266-4454-916F-FC413348CB2B}"/>
    <dgm:cxn modelId="{5F461238-9C46-41D1-9FB6-4045262BA1F7}" srcId="{7A7BA384-C670-41D5-80A9-F43A2C3AB0F8}" destId="{E652BAC0-82AC-49CA-8B24-F98DD538EB45}" srcOrd="3" destOrd="0" parTransId="{AFAB01BF-DF25-4967-9B61-0F94FA290717}" sibTransId="{BC934762-CF1C-4A41-A98B-00D000B85823}"/>
    <dgm:cxn modelId="{F8CC513F-84E0-499E-8F93-C9F17097D927}" type="presOf" srcId="{E652BAC0-82AC-49CA-8B24-F98DD538EB45}" destId="{D483BD66-815B-4C1C-AE8C-AA440A8442F3}" srcOrd="0" destOrd="0" presId="urn:microsoft.com/office/officeart/2008/layout/HexagonCluster"/>
    <dgm:cxn modelId="{C027B264-1CEA-4D86-9DBC-BC81B7982D06}" type="presOf" srcId="{E765D87E-0DAA-4565-BEBA-68CA22A30093}" destId="{F0A44905-33B8-4A9F-9E1E-C81A87CBF7BD}" srcOrd="0" destOrd="0" presId="urn:microsoft.com/office/officeart/2008/layout/HexagonCluster"/>
    <dgm:cxn modelId="{D1128868-B91D-432B-99FC-D273D2D05ABA}" type="presOf" srcId="{86EF46C1-DA4A-4EEA-AF4C-7467A9915B65}" destId="{C72F937A-2BA0-4FC2-B199-7148B1792056}" srcOrd="0" destOrd="0" presId="urn:microsoft.com/office/officeart/2008/layout/HexagonCluster"/>
    <dgm:cxn modelId="{E0FDBC6D-B769-44CD-AB20-1BC188D655A3}" srcId="{7A7BA384-C670-41D5-80A9-F43A2C3AB0F8}" destId="{AF450F59-722D-4BDA-A2DA-34342E6F6AA4}" srcOrd="1" destOrd="0" parTransId="{E057C773-6B21-44A9-ABE0-0A178D843241}" sibTransId="{E765D87E-0DAA-4565-BEBA-68CA22A30093}"/>
    <dgm:cxn modelId="{B1198076-D215-456D-81E0-0446ECB23CAF}" type="presOf" srcId="{81D0D36D-7AB0-435D-B0E9-B31657F97A29}" destId="{46082615-40A5-4C62-8598-D2EE6C955540}" srcOrd="0" destOrd="0" presId="urn:microsoft.com/office/officeart/2008/layout/HexagonCluster"/>
    <dgm:cxn modelId="{5EC67759-2190-4037-92C8-3B02F503111D}" type="presOf" srcId="{AF450F59-722D-4BDA-A2DA-34342E6F6AA4}" destId="{5D00C68B-89E5-4F47-B9AF-B875431A1ECE}" srcOrd="0" destOrd="0" presId="urn:microsoft.com/office/officeart/2008/layout/HexagonCluster"/>
    <dgm:cxn modelId="{D5162A7B-AEC6-45B2-8A11-D4B8091CD40B}" type="presOf" srcId="{D6616231-F90F-4BDD-B01E-26F64F90D449}" destId="{142CB627-F791-4449-8C9E-6DB75533063A}" srcOrd="0" destOrd="0" presId="urn:microsoft.com/office/officeart/2008/layout/HexagonCluster"/>
    <dgm:cxn modelId="{4420937E-A40F-4B28-9F14-F6CE97910E96}" srcId="{7A7BA384-C670-41D5-80A9-F43A2C3AB0F8}" destId="{8DE1A583-7F2A-4003-8B6F-6232AEC3D03F}" srcOrd="2" destOrd="0" parTransId="{51A6279A-BC07-4F3A-858A-020237386E24}" sibTransId="{4A4F2F91-6D4F-48B6-82E6-283EEB0832B1}"/>
    <dgm:cxn modelId="{EA40109D-3A3E-42E2-ADA5-99B5FD0DC36A}" srcId="{7A7BA384-C670-41D5-80A9-F43A2C3AB0F8}" destId="{86EF46C1-DA4A-4EEA-AF4C-7467A9915B65}" srcOrd="4" destOrd="0" parTransId="{EADF189A-3DCB-4B05-A44E-BD9FD4130C5C}" sibTransId="{81D0D36D-7AB0-435D-B0E9-B31657F97A29}"/>
    <dgm:cxn modelId="{420EBBAD-599D-4D05-923C-4D0077DBE233}" type="presOf" srcId="{83C3C137-6266-4454-916F-FC413348CB2B}" destId="{93459E07-2677-4497-9EDD-EB3F588564D7}" srcOrd="0" destOrd="0" presId="urn:microsoft.com/office/officeart/2008/layout/HexagonCluster"/>
    <dgm:cxn modelId="{CC3AB9C9-AFA3-48D9-8AD7-A6927A438D4C}" type="presOf" srcId="{8DE1A583-7F2A-4003-8B6F-6232AEC3D03F}" destId="{6BA8AE4F-6B2E-4902-A210-B3BB7497BE2C}" srcOrd="0" destOrd="0" presId="urn:microsoft.com/office/officeart/2008/layout/HexagonCluster"/>
    <dgm:cxn modelId="{F17D43CC-DF08-4AF8-8B84-04BF76D20EF3}" type="presOf" srcId="{7A7BA384-C670-41D5-80A9-F43A2C3AB0F8}" destId="{8454CDA6-2DBA-4584-9585-2B1719B809FD}" srcOrd="0" destOrd="0" presId="urn:microsoft.com/office/officeart/2008/layout/HexagonCluster"/>
    <dgm:cxn modelId="{EABD96D2-CF84-4ECA-A7E3-37337BB6DDD4}" type="presOf" srcId="{BC934762-CF1C-4A41-A98B-00D000B85823}" destId="{CDAECBA8-8152-4984-A7C6-A2C0AAE88024}" srcOrd="0" destOrd="0" presId="urn:microsoft.com/office/officeart/2008/layout/HexagonCluster"/>
    <dgm:cxn modelId="{87CC0AE6-A654-4C2D-899C-EA010502EBE9}" type="presOf" srcId="{4A4F2F91-6D4F-48B6-82E6-283EEB0832B1}" destId="{08666047-B594-4088-81EC-5044E70DBA21}" srcOrd="0" destOrd="0" presId="urn:microsoft.com/office/officeart/2008/layout/HexagonCluster"/>
    <dgm:cxn modelId="{D3E522FA-6BDA-4524-B02B-B0356631AE71}" type="presParOf" srcId="{8454CDA6-2DBA-4584-9585-2B1719B809FD}" destId="{E3CCEC87-F484-4EB2-A082-41F7AF7C97AD}" srcOrd="0" destOrd="0" presId="urn:microsoft.com/office/officeart/2008/layout/HexagonCluster"/>
    <dgm:cxn modelId="{642009FE-F625-4EF0-BD26-84C8DA65CE03}" type="presParOf" srcId="{E3CCEC87-F484-4EB2-A082-41F7AF7C97AD}" destId="{142CB627-F791-4449-8C9E-6DB75533063A}" srcOrd="0" destOrd="0" presId="urn:microsoft.com/office/officeart/2008/layout/HexagonCluster"/>
    <dgm:cxn modelId="{305A47DC-2F12-486C-B99E-27EAF6FF7D51}" type="presParOf" srcId="{8454CDA6-2DBA-4584-9585-2B1719B809FD}" destId="{4C150DBB-A0EF-43BF-87ED-F447F6D71856}" srcOrd="1" destOrd="0" presId="urn:microsoft.com/office/officeart/2008/layout/HexagonCluster"/>
    <dgm:cxn modelId="{DE6B3D25-27CE-4E52-B7E9-AFC6EBE3FDFF}" type="presParOf" srcId="{4C150DBB-A0EF-43BF-87ED-F447F6D71856}" destId="{428725C4-4F33-437C-81EF-EC8A35684C35}" srcOrd="0" destOrd="0" presId="urn:microsoft.com/office/officeart/2008/layout/HexagonCluster"/>
    <dgm:cxn modelId="{0D6D7814-1DE1-4085-86FF-10109202EA60}" type="presParOf" srcId="{8454CDA6-2DBA-4584-9585-2B1719B809FD}" destId="{8644384C-EE2D-49C1-A629-DB00E6DD1042}" srcOrd="2" destOrd="0" presId="urn:microsoft.com/office/officeart/2008/layout/HexagonCluster"/>
    <dgm:cxn modelId="{9BC6E563-A425-4F4D-9082-39518012CD03}" type="presParOf" srcId="{8644384C-EE2D-49C1-A629-DB00E6DD1042}" destId="{93459E07-2677-4497-9EDD-EB3F588564D7}" srcOrd="0" destOrd="0" presId="urn:microsoft.com/office/officeart/2008/layout/HexagonCluster"/>
    <dgm:cxn modelId="{52F64646-4A58-4E6F-B8B1-A1D67FFB5E41}" type="presParOf" srcId="{8454CDA6-2DBA-4584-9585-2B1719B809FD}" destId="{49445DDD-A52B-4369-AA76-3F6DC52FA8B3}" srcOrd="3" destOrd="0" presId="urn:microsoft.com/office/officeart/2008/layout/HexagonCluster"/>
    <dgm:cxn modelId="{34009054-D4F5-4D42-8925-C1207AE8F630}" type="presParOf" srcId="{49445DDD-A52B-4369-AA76-3F6DC52FA8B3}" destId="{777B49E2-0EF9-4256-9C13-BC8EE83A8425}" srcOrd="0" destOrd="0" presId="urn:microsoft.com/office/officeart/2008/layout/HexagonCluster"/>
    <dgm:cxn modelId="{26727EF0-52EA-4586-96AE-8965C65AA17C}" type="presParOf" srcId="{8454CDA6-2DBA-4584-9585-2B1719B809FD}" destId="{F3CF30C0-EBC6-4810-8774-FF41F027DB3A}" srcOrd="4" destOrd="0" presId="urn:microsoft.com/office/officeart/2008/layout/HexagonCluster"/>
    <dgm:cxn modelId="{5F3C08AC-D468-4131-BD7E-DEEDF85229D6}" type="presParOf" srcId="{F3CF30C0-EBC6-4810-8774-FF41F027DB3A}" destId="{5D00C68B-89E5-4F47-B9AF-B875431A1ECE}" srcOrd="0" destOrd="0" presId="urn:microsoft.com/office/officeart/2008/layout/HexagonCluster"/>
    <dgm:cxn modelId="{09B445BE-A4C2-4794-BD21-44EE109A49FA}" type="presParOf" srcId="{8454CDA6-2DBA-4584-9585-2B1719B809FD}" destId="{69D2B73F-4498-4733-B143-F134A1EB6A28}" srcOrd="5" destOrd="0" presId="urn:microsoft.com/office/officeart/2008/layout/HexagonCluster"/>
    <dgm:cxn modelId="{88F5BD13-F4D8-4EA8-A54A-91062F86C66E}" type="presParOf" srcId="{69D2B73F-4498-4733-B143-F134A1EB6A28}" destId="{B49B5A49-6075-4E0B-BF64-26B5FBA6C61F}" srcOrd="0" destOrd="0" presId="urn:microsoft.com/office/officeart/2008/layout/HexagonCluster"/>
    <dgm:cxn modelId="{F8FEF7F1-8FA7-46FD-A6AA-1BC176CA5C06}" type="presParOf" srcId="{8454CDA6-2DBA-4584-9585-2B1719B809FD}" destId="{57718382-951C-4FD9-91EF-9F01F4B5D327}" srcOrd="6" destOrd="0" presId="urn:microsoft.com/office/officeart/2008/layout/HexagonCluster"/>
    <dgm:cxn modelId="{0F505FA6-E153-4594-9DEC-3CC6354A7993}" type="presParOf" srcId="{57718382-951C-4FD9-91EF-9F01F4B5D327}" destId="{F0A44905-33B8-4A9F-9E1E-C81A87CBF7BD}" srcOrd="0" destOrd="0" presId="urn:microsoft.com/office/officeart/2008/layout/HexagonCluster"/>
    <dgm:cxn modelId="{5B71811C-4C9A-4731-A856-29E0ACF9CE33}" type="presParOf" srcId="{8454CDA6-2DBA-4584-9585-2B1719B809FD}" destId="{5DC66829-D278-4E34-B8FF-8C9DF58E8E5E}" srcOrd="7" destOrd="0" presId="urn:microsoft.com/office/officeart/2008/layout/HexagonCluster"/>
    <dgm:cxn modelId="{C6460B0C-1573-4094-B622-9D2F386B3F8F}" type="presParOf" srcId="{5DC66829-D278-4E34-B8FF-8C9DF58E8E5E}" destId="{0535ACE1-D0FC-4D87-8439-B0795F54BCCD}" srcOrd="0" destOrd="0" presId="urn:microsoft.com/office/officeart/2008/layout/HexagonCluster"/>
    <dgm:cxn modelId="{C904A5E2-97B7-45F9-9CE5-A73B91C85B6F}" type="presParOf" srcId="{8454CDA6-2DBA-4584-9585-2B1719B809FD}" destId="{518CA32D-295D-4FCD-B535-8BEC2AA58203}" srcOrd="8" destOrd="0" presId="urn:microsoft.com/office/officeart/2008/layout/HexagonCluster"/>
    <dgm:cxn modelId="{43B93276-520F-4184-8B60-A8D31374DE9B}" type="presParOf" srcId="{518CA32D-295D-4FCD-B535-8BEC2AA58203}" destId="{6BA8AE4F-6B2E-4902-A210-B3BB7497BE2C}" srcOrd="0" destOrd="0" presId="urn:microsoft.com/office/officeart/2008/layout/HexagonCluster"/>
    <dgm:cxn modelId="{9A612655-BE99-4979-96C3-6DAB0C760F1C}" type="presParOf" srcId="{8454CDA6-2DBA-4584-9585-2B1719B809FD}" destId="{1966C622-F739-4BA4-B8F1-5A4EFAE0BE86}" srcOrd="9" destOrd="0" presId="urn:microsoft.com/office/officeart/2008/layout/HexagonCluster"/>
    <dgm:cxn modelId="{F6B6A216-1C27-471B-93B4-709A05277976}" type="presParOf" srcId="{1966C622-F739-4BA4-B8F1-5A4EFAE0BE86}" destId="{1C7F9648-3A17-49DB-B2EA-2957B5519C8D}" srcOrd="0" destOrd="0" presId="urn:microsoft.com/office/officeart/2008/layout/HexagonCluster"/>
    <dgm:cxn modelId="{C29C6820-ACD8-49F2-B930-C749762C85BD}" type="presParOf" srcId="{8454CDA6-2DBA-4584-9585-2B1719B809FD}" destId="{58378FF3-6983-470C-B168-03CE0BCE87F5}" srcOrd="10" destOrd="0" presId="urn:microsoft.com/office/officeart/2008/layout/HexagonCluster"/>
    <dgm:cxn modelId="{6C138DCE-93B4-408B-AEBE-3F6ED7E89CC3}" type="presParOf" srcId="{58378FF3-6983-470C-B168-03CE0BCE87F5}" destId="{08666047-B594-4088-81EC-5044E70DBA21}" srcOrd="0" destOrd="0" presId="urn:microsoft.com/office/officeart/2008/layout/HexagonCluster"/>
    <dgm:cxn modelId="{020A5306-9443-40F8-82D0-8DE5D442E575}" type="presParOf" srcId="{8454CDA6-2DBA-4584-9585-2B1719B809FD}" destId="{1A13F164-A04C-43D9-A860-C74F0D0BF65B}" srcOrd="11" destOrd="0" presId="urn:microsoft.com/office/officeart/2008/layout/HexagonCluster"/>
    <dgm:cxn modelId="{7240068E-897B-4752-A49D-F1A0B28C052C}" type="presParOf" srcId="{1A13F164-A04C-43D9-A860-C74F0D0BF65B}" destId="{4767BE24-997B-46AD-95BB-D6970956D2D2}" srcOrd="0" destOrd="0" presId="urn:microsoft.com/office/officeart/2008/layout/HexagonCluster"/>
    <dgm:cxn modelId="{7DEA67B3-532E-40BA-A5EC-C7146952E059}" type="presParOf" srcId="{8454CDA6-2DBA-4584-9585-2B1719B809FD}" destId="{31533BFB-2E86-4FFA-B19F-0204830C72A4}" srcOrd="12" destOrd="0" presId="urn:microsoft.com/office/officeart/2008/layout/HexagonCluster"/>
    <dgm:cxn modelId="{A5FAFDD0-605A-4A1A-A10E-E53B18034555}" type="presParOf" srcId="{31533BFB-2E86-4FFA-B19F-0204830C72A4}" destId="{D483BD66-815B-4C1C-AE8C-AA440A8442F3}" srcOrd="0" destOrd="0" presId="urn:microsoft.com/office/officeart/2008/layout/HexagonCluster"/>
    <dgm:cxn modelId="{B5D24552-594B-43D1-8C74-19823AFEF587}" type="presParOf" srcId="{8454CDA6-2DBA-4584-9585-2B1719B809FD}" destId="{47ADAD9E-913A-465B-BDAA-43F678A720C6}" srcOrd="13" destOrd="0" presId="urn:microsoft.com/office/officeart/2008/layout/HexagonCluster"/>
    <dgm:cxn modelId="{81A60E43-C74D-48D4-A870-8BF79E54B913}" type="presParOf" srcId="{47ADAD9E-913A-465B-BDAA-43F678A720C6}" destId="{66E27FA9-A3BD-47FF-BB98-A473684ED70B}" srcOrd="0" destOrd="0" presId="urn:microsoft.com/office/officeart/2008/layout/HexagonCluster"/>
    <dgm:cxn modelId="{AF4771E8-EFBE-4F3F-A4F5-F135FC01A818}" type="presParOf" srcId="{8454CDA6-2DBA-4584-9585-2B1719B809FD}" destId="{7950BE1C-42C5-4722-83A1-12590C7276F4}" srcOrd="14" destOrd="0" presId="urn:microsoft.com/office/officeart/2008/layout/HexagonCluster"/>
    <dgm:cxn modelId="{52E914FD-8946-4F85-9FE1-6BE8382C39D7}" type="presParOf" srcId="{7950BE1C-42C5-4722-83A1-12590C7276F4}" destId="{CDAECBA8-8152-4984-A7C6-A2C0AAE88024}" srcOrd="0" destOrd="0" presId="urn:microsoft.com/office/officeart/2008/layout/HexagonCluster"/>
    <dgm:cxn modelId="{97F7CCFF-2CA0-41FC-A5B6-C22699F58AE5}" type="presParOf" srcId="{8454CDA6-2DBA-4584-9585-2B1719B809FD}" destId="{D3189DD8-553D-468C-9114-4D89F4774690}" srcOrd="15" destOrd="0" presId="urn:microsoft.com/office/officeart/2008/layout/HexagonCluster"/>
    <dgm:cxn modelId="{8596DE75-F3D0-43AE-865F-4DDE4370C1FB}" type="presParOf" srcId="{D3189DD8-553D-468C-9114-4D89F4774690}" destId="{BE12CDDF-4270-49C7-839F-2CCB7BE78C5F}" srcOrd="0" destOrd="0" presId="urn:microsoft.com/office/officeart/2008/layout/HexagonCluster"/>
    <dgm:cxn modelId="{81D3C5C7-5055-4D2C-B21A-7A231F67A9EF}" type="presParOf" srcId="{8454CDA6-2DBA-4584-9585-2B1719B809FD}" destId="{DCDC3F2E-4C3B-4DBF-9639-0DE568F73465}" srcOrd="16" destOrd="0" presId="urn:microsoft.com/office/officeart/2008/layout/HexagonCluster"/>
    <dgm:cxn modelId="{21100A71-BC90-4056-82B2-589574A2E353}" type="presParOf" srcId="{DCDC3F2E-4C3B-4DBF-9639-0DE568F73465}" destId="{C72F937A-2BA0-4FC2-B199-7148B1792056}" srcOrd="0" destOrd="0" presId="urn:microsoft.com/office/officeart/2008/layout/HexagonCluster"/>
    <dgm:cxn modelId="{E766D8AF-86E4-498E-8769-72FC5FADD0F6}" type="presParOf" srcId="{8454CDA6-2DBA-4584-9585-2B1719B809FD}" destId="{444779C2-DA53-4514-96ED-5029078706BE}" srcOrd="17" destOrd="0" presId="urn:microsoft.com/office/officeart/2008/layout/HexagonCluster"/>
    <dgm:cxn modelId="{1AA7CED4-DF75-4406-8A92-60750554A225}" type="presParOf" srcId="{444779C2-DA53-4514-96ED-5029078706BE}" destId="{C400C0A2-A9C7-4374-88ED-0AE989F67A66}" srcOrd="0" destOrd="0" presId="urn:microsoft.com/office/officeart/2008/layout/HexagonCluster"/>
    <dgm:cxn modelId="{2079027D-0140-492D-898D-34B043A82D01}" type="presParOf" srcId="{8454CDA6-2DBA-4584-9585-2B1719B809FD}" destId="{A5889917-E664-4022-84D0-F74088983574}" srcOrd="18" destOrd="0" presId="urn:microsoft.com/office/officeart/2008/layout/HexagonCluster"/>
    <dgm:cxn modelId="{6255E590-0C0E-4726-ADCD-0EF6215BD356}" type="presParOf" srcId="{A5889917-E664-4022-84D0-F74088983574}" destId="{46082615-40A5-4C62-8598-D2EE6C955540}" srcOrd="0" destOrd="0" presId="urn:microsoft.com/office/officeart/2008/layout/HexagonCluster"/>
    <dgm:cxn modelId="{51165D4B-2535-4C26-A4D0-D26B1E59C290}" type="presParOf" srcId="{8454CDA6-2DBA-4584-9585-2B1719B809FD}" destId="{E7BF44AA-3B8D-4190-965E-C003F15F666C}" srcOrd="19" destOrd="0" presId="urn:microsoft.com/office/officeart/2008/layout/HexagonCluster"/>
    <dgm:cxn modelId="{540A9FB3-BA11-4F33-996B-3ADC1E0D5D8B}" type="presParOf" srcId="{E7BF44AA-3B8D-4190-965E-C003F15F666C}" destId="{414FDD9F-5562-4F0E-8E85-18753D482930}"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66FBFB9-6276-4A73-8D60-5116EFD5646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908ED9A-F5EA-4AE0-9A17-D45FFFB35D39}">
      <dgm:prSet/>
      <dgm:spPr/>
      <dgm:t>
        <a:bodyPr/>
        <a:lstStyle/>
        <a:p>
          <a:pPr>
            <a:lnSpc>
              <a:spcPct val="100000"/>
            </a:lnSpc>
          </a:pPr>
          <a:r>
            <a:rPr lang="en-IN"/>
            <a:t>Data modelling is the process of training a machine-learning algorithm to predict the labels from the features, tuning it for the business needs, and validating it on holdout data. </a:t>
          </a:r>
          <a:endParaRPr lang="en-US"/>
        </a:p>
      </dgm:t>
    </dgm:pt>
    <dgm:pt modelId="{23B91C58-B5F1-492E-AC9C-D80257696B06}" type="parTrans" cxnId="{F3EAA6B4-A6B0-4FE5-8334-2618B9131D6A}">
      <dgm:prSet/>
      <dgm:spPr/>
      <dgm:t>
        <a:bodyPr/>
        <a:lstStyle/>
        <a:p>
          <a:endParaRPr lang="en-US"/>
        </a:p>
      </dgm:t>
    </dgm:pt>
    <dgm:pt modelId="{E77A7561-71AE-404D-BE68-5D00B0653588}" type="sibTrans" cxnId="{F3EAA6B4-A6B0-4FE5-8334-2618B9131D6A}">
      <dgm:prSet/>
      <dgm:spPr/>
      <dgm:t>
        <a:bodyPr/>
        <a:lstStyle/>
        <a:p>
          <a:endParaRPr lang="en-US"/>
        </a:p>
      </dgm:t>
    </dgm:pt>
    <dgm:pt modelId="{0DBCDEF3-46A6-4A76-8E7F-A3003AD0CE48}">
      <dgm:prSet/>
      <dgm:spPr/>
      <dgm:t>
        <a:bodyPr/>
        <a:lstStyle/>
        <a:p>
          <a:pPr>
            <a:lnSpc>
              <a:spcPct val="100000"/>
            </a:lnSpc>
          </a:pPr>
          <a:r>
            <a:rPr lang="en-IN"/>
            <a:t>When you use data to train an algorithm, it becomes a model. The accuracy of all machine learning models is a crucial aspect to consider. </a:t>
          </a:r>
          <a:endParaRPr lang="en-US"/>
        </a:p>
      </dgm:t>
    </dgm:pt>
    <dgm:pt modelId="{0DBE7408-D944-444A-BE85-C5A2EC622A92}" type="parTrans" cxnId="{9AE39877-2F26-4522-A774-4E7E00A1DE2D}">
      <dgm:prSet/>
      <dgm:spPr/>
      <dgm:t>
        <a:bodyPr/>
        <a:lstStyle/>
        <a:p>
          <a:endParaRPr lang="en-US"/>
        </a:p>
      </dgm:t>
    </dgm:pt>
    <dgm:pt modelId="{E7D10724-7140-404C-BC19-EC2608A74E0D}" type="sibTrans" cxnId="{9AE39877-2F26-4522-A774-4E7E00A1DE2D}">
      <dgm:prSet/>
      <dgm:spPr/>
      <dgm:t>
        <a:bodyPr/>
        <a:lstStyle/>
        <a:p>
          <a:endParaRPr lang="en-US"/>
        </a:p>
      </dgm:t>
    </dgm:pt>
    <dgm:pt modelId="{9C9942AC-54BA-44A5-A5FA-E3C99845C110}">
      <dgm:prSet/>
      <dgm:spPr/>
      <dgm:t>
        <a:bodyPr/>
        <a:lstStyle/>
        <a:p>
          <a:pPr>
            <a:lnSpc>
              <a:spcPct val="100000"/>
            </a:lnSpc>
          </a:pPr>
          <a:r>
            <a:rPr lang="en-IN"/>
            <a:t>To verify their accuracy, one can train the model using the given dataset and then use that model to predict the response values for the same dataset, hence determining the model's accuracy.</a:t>
          </a:r>
          <a:endParaRPr lang="en-US"/>
        </a:p>
      </dgm:t>
    </dgm:pt>
    <dgm:pt modelId="{6238A73E-5A39-4170-A594-3D67652AC9C7}" type="parTrans" cxnId="{F120BCAA-2BF3-42F1-B209-59033C8E6FAF}">
      <dgm:prSet/>
      <dgm:spPr/>
      <dgm:t>
        <a:bodyPr/>
        <a:lstStyle/>
        <a:p>
          <a:endParaRPr lang="en-US"/>
        </a:p>
      </dgm:t>
    </dgm:pt>
    <dgm:pt modelId="{AA84D826-A665-4B36-90EA-C7760BAFA98F}" type="sibTrans" cxnId="{F120BCAA-2BF3-42F1-B209-59033C8E6FAF}">
      <dgm:prSet/>
      <dgm:spPr/>
      <dgm:t>
        <a:bodyPr/>
        <a:lstStyle/>
        <a:p>
          <a:endParaRPr lang="en-US"/>
        </a:p>
      </dgm:t>
    </dgm:pt>
    <dgm:pt modelId="{221AC78A-4B2F-4EA5-A001-0F5EFEA3E725}" type="pres">
      <dgm:prSet presAssocID="{E66FBFB9-6276-4A73-8D60-5116EFD56468}" presName="root" presStyleCnt="0">
        <dgm:presLayoutVars>
          <dgm:dir/>
          <dgm:resizeHandles val="exact"/>
        </dgm:presLayoutVars>
      </dgm:prSet>
      <dgm:spPr/>
    </dgm:pt>
    <dgm:pt modelId="{DBFFE1C4-DA69-4ECB-B413-DEB4538C2A65}" type="pres">
      <dgm:prSet presAssocID="{6908ED9A-F5EA-4AE0-9A17-D45FFFB35D39}" presName="compNode" presStyleCnt="0"/>
      <dgm:spPr/>
    </dgm:pt>
    <dgm:pt modelId="{F56B705D-DB75-48ED-83A4-E7F469DD19F3}" type="pres">
      <dgm:prSet presAssocID="{6908ED9A-F5EA-4AE0-9A17-D45FFFB35D39}" presName="bgRect" presStyleLbl="bgShp" presStyleIdx="0" presStyleCnt="3"/>
      <dgm:spPr/>
    </dgm:pt>
    <dgm:pt modelId="{288AD982-2F92-47F7-8636-276AC31C596C}" type="pres">
      <dgm:prSet presAssocID="{6908ED9A-F5EA-4AE0-9A17-D45FFFB35D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7F0903D0-4087-4721-B48E-4CAAC2661870}" type="pres">
      <dgm:prSet presAssocID="{6908ED9A-F5EA-4AE0-9A17-D45FFFB35D39}" presName="spaceRect" presStyleCnt="0"/>
      <dgm:spPr/>
    </dgm:pt>
    <dgm:pt modelId="{D0FB145D-C965-4EB2-BB7B-69A4F229E433}" type="pres">
      <dgm:prSet presAssocID="{6908ED9A-F5EA-4AE0-9A17-D45FFFB35D39}" presName="parTx" presStyleLbl="revTx" presStyleIdx="0" presStyleCnt="3">
        <dgm:presLayoutVars>
          <dgm:chMax val="0"/>
          <dgm:chPref val="0"/>
        </dgm:presLayoutVars>
      </dgm:prSet>
      <dgm:spPr/>
    </dgm:pt>
    <dgm:pt modelId="{71848627-59DD-4FE5-ADDA-101A0CB38811}" type="pres">
      <dgm:prSet presAssocID="{E77A7561-71AE-404D-BE68-5D00B0653588}" presName="sibTrans" presStyleCnt="0"/>
      <dgm:spPr/>
    </dgm:pt>
    <dgm:pt modelId="{F42FF493-73CB-4759-82ED-EEEF8018C664}" type="pres">
      <dgm:prSet presAssocID="{0DBCDEF3-46A6-4A76-8E7F-A3003AD0CE48}" presName="compNode" presStyleCnt="0"/>
      <dgm:spPr/>
    </dgm:pt>
    <dgm:pt modelId="{BB008298-01B2-4334-AD30-FFC4BDAFAE07}" type="pres">
      <dgm:prSet presAssocID="{0DBCDEF3-46A6-4A76-8E7F-A3003AD0CE48}" presName="bgRect" presStyleLbl="bgShp" presStyleIdx="1" presStyleCnt="3"/>
      <dgm:spPr/>
    </dgm:pt>
    <dgm:pt modelId="{80CB5762-B2D7-40A7-8E87-D2B62BFDB31E}" type="pres">
      <dgm:prSet presAssocID="{0DBCDEF3-46A6-4A76-8E7F-A3003AD0CE4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7C5DFFAA-BB6D-41EA-9D61-7690838A6BB0}" type="pres">
      <dgm:prSet presAssocID="{0DBCDEF3-46A6-4A76-8E7F-A3003AD0CE48}" presName="spaceRect" presStyleCnt="0"/>
      <dgm:spPr/>
    </dgm:pt>
    <dgm:pt modelId="{97070E18-3A77-4AD7-9EF7-D7892EE67F87}" type="pres">
      <dgm:prSet presAssocID="{0DBCDEF3-46A6-4A76-8E7F-A3003AD0CE48}" presName="parTx" presStyleLbl="revTx" presStyleIdx="1" presStyleCnt="3">
        <dgm:presLayoutVars>
          <dgm:chMax val="0"/>
          <dgm:chPref val="0"/>
        </dgm:presLayoutVars>
      </dgm:prSet>
      <dgm:spPr/>
    </dgm:pt>
    <dgm:pt modelId="{A7E75C6A-B922-4200-AF41-2AC4FD632168}" type="pres">
      <dgm:prSet presAssocID="{E7D10724-7140-404C-BC19-EC2608A74E0D}" presName="sibTrans" presStyleCnt="0"/>
      <dgm:spPr/>
    </dgm:pt>
    <dgm:pt modelId="{FA7FF3B0-B2B6-488B-9823-13A030890022}" type="pres">
      <dgm:prSet presAssocID="{9C9942AC-54BA-44A5-A5FA-E3C99845C110}" presName="compNode" presStyleCnt="0"/>
      <dgm:spPr/>
    </dgm:pt>
    <dgm:pt modelId="{08177D2B-069D-4DF2-9B5E-E8669F713513}" type="pres">
      <dgm:prSet presAssocID="{9C9942AC-54BA-44A5-A5FA-E3C99845C110}" presName="bgRect" presStyleLbl="bgShp" presStyleIdx="2" presStyleCnt="3"/>
      <dgm:spPr/>
    </dgm:pt>
    <dgm:pt modelId="{A1D362DA-83A7-4E15-8ADF-206AB821F571}" type="pres">
      <dgm:prSet presAssocID="{9C9942AC-54BA-44A5-A5FA-E3C99845C11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486FE989-3BF1-414D-B3BE-F5E32ACBEDCE}" type="pres">
      <dgm:prSet presAssocID="{9C9942AC-54BA-44A5-A5FA-E3C99845C110}" presName="spaceRect" presStyleCnt="0"/>
      <dgm:spPr/>
    </dgm:pt>
    <dgm:pt modelId="{8D9812FC-5CD2-4507-8144-37F40F393530}" type="pres">
      <dgm:prSet presAssocID="{9C9942AC-54BA-44A5-A5FA-E3C99845C110}" presName="parTx" presStyleLbl="revTx" presStyleIdx="2" presStyleCnt="3">
        <dgm:presLayoutVars>
          <dgm:chMax val="0"/>
          <dgm:chPref val="0"/>
        </dgm:presLayoutVars>
      </dgm:prSet>
      <dgm:spPr/>
    </dgm:pt>
  </dgm:ptLst>
  <dgm:cxnLst>
    <dgm:cxn modelId="{BE377D45-B290-4479-898C-498D16D70A9A}" type="presOf" srcId="{0DBCDEF3-46A6-4A76-8E7F-A3003AD0CE48}" destId="{97070E18-3A77-4AD7-9EF7-D7892EE67F87}" srcOrd="0" destOrd="0" presId="urn:microsoft.com/office/officeart/2018/2/layout/IconVerticalSolidList"/>
    <dgm:cxn modelId="{491F4374-E1F4-40FE-8C73-3E810D678E43}" type="presOf" srcId="{6908ED9A-F5EA-4AE0-9A17-D45FFFB35D39}" destId="{D0FB145D-C965-4EB2-BB7B-69A4F229E433}" srcOrd="0" destOrd="0" presId="urn:microsoft.com/office/officeart/2018/2/layout/IconVerticalSolidList"/>
    <dgm:cxn modelId="{9AE39877-2F26-4522-A774-4E7E00A1DE2D}" srcId="{E66FBFB9-6276-4A73-8D60-5116EFD56468}" destId="{0DBCDEF3-46A6-4A76-8E7F-A3003AD0CE48}" srcOrd="1" destOrd="0" parTransId="{0DBE7408-D944-444A-BE85-C5A2EC622A92}" sibTransId="{E7D10724-7140-404C-BC19-EC2608A74E0D}"/>
    <dgm:cxn modelId="{6B74D787-C023-4883-B8FC-19E10256FBE3}" type="presOf" srcId="{E66FBFB9-6276-4A73-8D60-5116EFD56468}" destId="{221AC78A-4B2F-4EA5-A001-0F5EFEA3E725}" srcOrd="0" destOrd="0" presId="urn:microsoft.com/office/officeart/2018/2/layout/IconVerticalSolidList"/>
    <dgm:cxn modelId="{F120BCAA-2BF3-42F1-B209-59033C8E6FAF}" srcId="{E66FBFB9-6276-4A73-8D60-5116EFD56468}" destId="{9C9942AC-54BA-44A5-A5FA-E3C99845C110}" srcOrd="2" destOrd="0" parTransId="{6238A73E-5A39-4170-A594-3D67652AC9C7}" sibTransId="{AA84D826-A665-4B36-90EA-C7760BAFA98F}"/>
    <dgm:cxn modelId="{F3EAA6B4-A6B0-4FE5-8334-2618B9131D6A}" srcId="{E66FBFB9-6276-4A73-8D60-5116EFD56468}" destId="{6908ED9A-F5EA-4AE0-9A17-D45FFFB35D39}" srcOrd="0" destOrd="0" parTransId="{23B91C58-B5F1-492E-AC9C-D80257696B06}" sibTransId="{E77A7561-71AE-404D-BE68-5D00B0653588}"/>
    <dgm:cxn modelId="{0FCD20D3-4ACE-4C35-B7D4-D275CCBF0179}" type="presOf" srcId="{9C9942AC-54BA-44A5-A5FA-E3C99845C110}" destId="{8D9812FC-5CD2-4507-8144-37F40F393530}" srcOrd="0" destOrd="0" presId="urn:microsoft.com/office/officeart/2018/2/layout/IconVerticalSolidList"/>
    <dgm:cxn modelId="{54C98A87-E275-4A5B-9601-A400C6A0ACB1}" type="presParOf" srcId="{221AC78A-4B2F-4EA5-A001-0F5EFEA3E725}" destId="{DBFFE1C4-DA69-4ECB-B413-DEB4538C2A65}" srcOrd="0" destOrd="0" presId="urn:microsoft.com/office/officeart/2018/2/layout/IconVerticalSolidList"/>
    <dgm:cxn modelId="{270F0A48-30CC-4CA0-A048-12AE10C97E6F}" type="presParOf" srcId="{DBFFE1C4-DA69-4ECB-B413-DEB4538C2A65}" destId="{F56B705D-DB75-48ED-83A4-E7F469DD19F3}" srcOrd="0" destOrd="0" presId="urn:microsoft.com/office/officeart/2018/2/layout/IconVerticalSolidList"/>
    <dgm:cxn modelId="{4FFE41E9-8FD3-4E9E-8524-36BB7F8A1D63}" type="presParOf" srcId="{DBFFE1C4-DA69-4ECB-B413-DEB4538C2A65}" destId="{288AD982-2F92-47F7-8636-276AC31C596C}" srcOrd="1" destOrd="0" presId="urn:microsoft.com/office/officeart/2018/2/layout/IconVerticalSolidList"/>
    <dgm:cxn modelId="{0D179DD0-4E21-43A8-9E9D-41B4E4FCCB76}" type="presParOf" srcId="{DBFFE1C4-DA69-4ECB-B413-DEB4538C2A65}" destId="{7F0903D0-4087-4721-B48E-4CAAC2661870}" srcOrd="2" destOrd="0" presId="urn:microsoft.com/office/officeart/2018/2/layout/IconVerticalSolidList"/>
    <dgm:cxn modelId="{5E1C7595-9A03-4C9B-B7C7-E2C38C72EDFC}" type="presParOf" srcId="{DBFFE1C4-DA69-4ECB-B413-DEB4538C2A65}" destId="{D0FB145D-C965-4EB2-BB7B-69A4F229E433}" srcOrd="3" destOrd="0" presId="urn:microsoft.com/office/officeart/2018/2/layout/IconVerticalSolidList"/>
    <dgm:cxn modelId="{9B03DD6C-B9BF-4C9C-BE80-1DB6D9676434}" type="presParOf" srcId="{221AC78A-4B2F-4EA5-A001-0F5EFEA3E725}" destId="{71848627-59DD-4FE5-ADDA-101A0CB38811}" srcOrd="1" destOrd="0" presId="urn:microsoft.com/office/officeart/2018/2/layout/IconVerticalSolidList"/>
    <dgm:cxn modelId="{C60BADEE-2A45-4B2A-A1E6-B72008DFB51C}" type="presParOf" srcId="{221AC78A-4B2F-4EA5-A001-0F5EFEA3E725}" destId="{F42FF493-73CB-4759-82ED-EEEF8018C664}" srcOrd="2" destOrd="0" presId="urn:microsoft.com/office/officeart/2018/2/layout/IconVerticalSolidList"/>
    <dgm:cxn modelId="{51323FE3-BF33-4048-8BE1-E00F88537BDE}" type="presParOf" srcId="{F42FF493-73CB-4759-82ED-EEEF8018C664}" destId="{BB008298-01B2-4334-AD30-FFC4BDAFAE07}" srcOrd="0" destOrd="0" presId="urn:microsoft.com/office/officeart/2018/2/layout/IconVerticalSolidList"/>
    <dgm:cxn modelId="{91A4B9A5-0139-462B-A906-F78BA7710887}" type="presParOf" srcId="{F42FF493-73CB-4759-82ED-EEEF8018C664}" destId="{80CB5762-B2D7-40A7-8E87-D2B62BFDB31E}" srcOrd="1" destOrd="0" presId="urn:microsoft.com/office/officeart/2018/2/layout/IconVerticalSolidList"/>
    <dgm:cxn modelId="{723C2984-CC40-4885-9CE9-11EEFD3F1E6F}" type="presParOf" srcId="{F42FF493-73CB-4759-82ED-EEEF8018C664}" destId="{7C5DFFAA-BB6D-41EA-9D61-7690838A6BB0}" srcOrd="2" destOrd="0" presId="urn:microsoft.com/office/officeart/2018/2/layout/IconVerticalSolidList"/>
    <dgm:cxn modelId="{A857B3FF-DBB9-4B36-B6A4-715D187D3E66}" type="presParOf" srcId="{F42FF493-73CB-4759-82ED-EEEF8018C664}" destId="{97070E18-3A77-4AD7-9EF7-D7892EE67F87}" srcOrd="3" destOrd="0" presId="urn:microsoft.com/office/officeart/2018/2/layout/IconVerticalSolidList"/>
    <dgm:cxn modelId="{58829FA9-66BF-4DFD-849C-91A4D762831A}" type="presParOf" srcId="{221AC78A-4B2F-4EA5-A001-0F5EFEA3E725}" destId="{A7E75C6A-B922-4200-AF41-2AC4FD632168}" srcOrd="3" destOrd="0" presId="urn:microsoft.com/office/officeart/2018/2/layout/IconVerticalSolidList"/>
    <dgm:cxn modelId="{B5278493-673D-45AB-9C6D-B4EC271097A3}" type="presParOf" srcId="{221AC78A-4B2F-4EA5-A001-0F5EFEA3E725}" destId="{FA7FF3B0-B2B6-488B-9823-13A030890022}" srcOrd="4" destOrd="0" presId="urn:microsoft.com/office/officeart/2018/2/layout/IconVerticalSolidList"/>
    <dgm:cxn modelId="{75F09B95-69A5-459D-AFFE-CB27C29ACB1A}" type="presParOf" srcId="{FA7FF3B0-B2B6-488B-9823-13A030890022}" destId="{08177D2B-069D-4DF2-9B5E-E8669F713513}" srcOrd="0" destOrd="0" presId="urn:microsoft.com/office/officeart/2018/2/layout/IconVerticalSolidList"/>
    <dgm:cxn modelId="{C7E96DA5-F467-4824-B29F-B6950E5A56E6}" type="presParOf" srcId="{FA7FF3B0-B2B6-488B-9823-13A030890022}" destId="{A1D362DA-83A7-4E15-8ADF-206AB821F571}" srcOrd="1" destOrd="0" presId="urn:microsoft.com/office/officeart/2018/2/layout/IconVerticalSolidList"/>
    <dgm:cxn modelId="{00C21EB2-10D5-468E-AEEC-3E3A1C899CE7}" type="presParOf" srcId="{FA7FF3B0-B2B6-488B-9823-13A030890022}" destId="{486FE989-3BF1-414D-B3BE-F5E32ACBEDCE}" srcOrd="2" destOrd="0" presId="urn:microsoft.com/office/officeart/2018/2/layout/IconVerticalSolidList"/>
    <dgm:cxn modelId="{A3BF0CDF-DC77-494A-9BB0-2CE2EA081781}" type="presParOf" srcId="{FA7FF3B0-B2B6-488B-9823-13A030890022}" destId="{8D9812FC-5CD2-4507-8144-37F40F3935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A555F36-0B1D-4A1F-9F63-7D22FA1EBA0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3CEB42A6-D774-4A45-BDEA-9103D99E991A}">
      <dgm:prSet phldrT="[Text]"/>
      <dgm:spPr/>
      <dgm:t>
        <a:bodyPr/>
        <a:lstStyle/>
        <a:p>
          <a:r>
            <a:rPr lang="en-US" dirty="0"/>
            <a:t>Linear Regression</a:t>
          </a:r>
        </a:p>
      </dgm:t>
    </dgm:pt>
    <dgm:pt modelId="{4117B70C-9953-44FB-B5FC-2F500F2E3979}" type="parTrans" cxnId="{2A2CDA9B-679B-4F44-947D-BF391E9DD989}">
      <dgm:prSet/>
      <dgm:spPr/>
      <dgm:t>
        <a:bodyPr/>
        <a:lstStyle/>
        <a:p>
          <a:endParaRPr lang="en-IN"/>
        </a:p>
      </dgm:t>
    </dgm:pt>
    <dgm:pt modelId="{7BD2C515-62CC-4109-BC71-D174FD9E3009}" type="sibTrans" cxnId="{2A2CDA9B-679B-4F44-947D-BF391E9DD989}">
      <dgm:prSet/>
      <dgm:spPr/>
      <dgm:t>
        <a:bodyPr/>
        <a:lstStyle/>
        <a:p>
          <a:endParaRPr lang="en-IN"/>
        </a:p>
      </dgm:t>
    </dgm:pt>
    <dgm:pt modelId="{456FB3C8-FB91-42EE-97C0-1E002FA870B1}">
      <dgm:prSet phldrT="[Text]"/>
      <dgm:spPr/>
      <dgm:t>
        <a:bodyPr/>
        <a:lstStyle/>
        <a:p>
          <a:r>
            <a:rPr lang="en-US" dirty="0"/>
            <a:t>Decision tree</a:t>
          </a:r>
        </a:p>
      </dgm:t>
    </dgm:pt>
    <dgm:pt modelId="{09DBEC11-42FC-4783-B482-646748846738}" type="parTrans" cxnId="{D113DAA1-9B52-4F20-976B-FC7AFE3236E0}">
      <dgm:prSet/>
      <dgm:spPr/>
      <dgm:t>
        <a:bodyPr/>
        <a:lstStyle/>
        <a:p>
          <a:endParaRPr lang="en-IN"/>
        </a:p>
      </dgm:t>
    </dgm:pt>
    <dgm:pt modelId="{7EAA94AA-E414-4AA3-828F-3CC581ED11DA}" type="sibTrans" cxnId="{D113DAA1-9B52-4F20-976B-FC7AFE3236E0}">
      <dgm:prSet/>
      <dgm:spPr/>
      <dgm:t>
        <a:bodyPr/>
        <a:lstStyle/>
        <a:p>
          <a:endParaRPr lang="en-IN"/>
        </a:p>
      </dgm:t>
    </dgm:pt>
    <dgm:pt modelId="{EF9DDB00-54FD-4510-A989-E12C194F56D8}" type="pres">
      <dgm:prSet presAssocID="{7A555F36-0B1D-4A1F-9F63-7D22FA1EBA0B}" presName="hierChild1" presStyleCnt="0">
        <dgm:presLayoutVars>
          <dgm:chPref val="1"/>
          <dgm:dir/>
          <dgm:animOne val="branch"/>
          <dgm:animLvl val="lvl"/>
          <dgm:resizeHandles/>
        </dgm:presLayoutVars>
      </dgm:prSet>
      <dgm:spPr/>
    </dgm:pt>
    <dgm:pt modelId="{C085DBB1-DBB3-4231-A0CD-38F528011150}" type="pres">
      <dgm:prSet presAssocID="{3CEB42A6-D774-4A45-BDEA-9103D99E991A}" presName="hierRoot1" presStyleCnt="0"/>
      <dgm:spPr/>
    </dgm:pt>
    <dgm:pt modelId="{93500CBD-D452-4B63-8702-D2882D26C09B}" type="pres">
      <dgm:prSet presAssocID="{3CEB42A6-D774-4A45-BDEA-9103D99E991A}" presName="composite" presStyleCnt="0"/>
      <dgm:spPr/>
    </dgm:pt>
    <dgm:pt modelId="{BE5EB03E-D957-4CB7-9CAC-D8F3EABFEC55}" type="pres">
      <dgm:prSet presAssocID="{3CEB42A6-D774-4A45-BDEA-9103D99E991A}" presName="background" presStyleLbl="node0" presStyleIdx="0" presStyleCnt="2"/>
      <dgm:spPr/>
    </dgm:pt>
    <dgm:pt modelId="{04B12BF2-43E1-4188-921E-89DF475351AE}" type="pres">
      <dgm:prSet presAssocID="{3CEB42A6-D774-4A45-BDEA-9103D99E991A}" presName="text" presStyleLbl="fgAcc0" presStyleIdx="0" presStyleCnt="2">
        <dgm:presLayoutVars>
          <dgm:chPref val="3"/>
        </dgm:presLayoutVars>
      </dgm:prSet>
      <dgm:spPr/>
    </dgm:pt>
    <dgm:pt modelId="{8D30E749-03DA-41F6-AC10-EC66F7DC5FCF}" type="pres">
      <dgm:prSet presAssocID="{3CEB42A6-D774-4A45-BDEA-9103D99E991A}" presName="hierChild2" presStyleCnt="0"/>
      <dgm:spPr/>
    </dgm:pt>
    <dgm:pt modelId="{D8FF6A2D-282B-4143-AA3A-1CA3DF19061E}" type="pres">
      <dgm:prSet presAssocID="{456FB3C8-FB91-42EE-97C0-1E002FA870B1}" presName="hierRoot1" presStyleCnt="0"/>
      <dgm:spPr/>
    </dgm:pt>
    <dgm:pt modelId="{1BCA7EF3-76BE-4C08-B539-EE100DCF613E}" type="pres">
      <dgm:prSet presAssocID="{456FB3C8-FB91-42EE-97C0-1E002FA870B1}" presName="composite" presStyleCnt="0"/>
      <dgm:spPr/>
    </dgm:pt>
    <dgm:pt modelId="{F9765011-0A6E-4D4E-8861-63DABBCD1763}" type="pres">
      <dgm:prSet presAssocID="{456FB3C8-FB91-42EE-97C0-1E002FA870B1}" presName="background" presStyleLbl="node0" presStyleIdx="1" presStyleCnt="2"/>
      <dgm:spPr/>
    </dgm:pt>
    <dgm:pt modelId="{9395F6A5-8902-4954-93F2-FA84991DED0B}" type="pres">
      <dgm:prSet presAssocID="{456FB3C8-FB91-42EE-97C0-1E002FA870B1}" presName="text" presStyleLbl="fgAcc0" presStyleIdx="1" presStyleCnt="2">
        <dgm:presLayoutVars>
          <dgm:chPref val="3"/>
        </dgm:presLayoutVars>
      </dgm:prSet>
      <dgm:spPr/>
    </dgm:pt>
    <dgm:pt modelId="{0CAE61AD-5654-4FC5-AD29-82703A279CE2}" type="pres">
      <dgm:prSet presAssocID="{456FB3C8-FB91-42EE-97C0-1E002FA870B1}" presName="hierChild2" presStyleCnt="0"/>
      <dgm:spPr/>
    </dgm:pt>
  </dgm:ptLst>
  <dgm:cxnLst>
    <dgm:cxn modelId="{AADD8018-D711-414D-B986-35E992A76D50}" type="presOf" srcId="{7A555F36-0B1D-4A1F-9F63-7D22FA1EBA0B}" destId="{EF9DDB00-54FD-4510-A989-E12C194F56D8}" srcOrd="0" destOrd="0" presId="urn:microsoft.com/office/officeart/2005/8/layout/hierarchy1"/>
    <dgm:cxn modelId="{6B30E376-0399-425B-A67B-8B9B107C36A1}" type="presOf" srcId="{3CEB42A6-D774-4A45-BDEA-9103D99E991A}" destId="{04B12BF2-43E1-4188-921E-89DF475351AE}" srcOrd="0" destOrd="0" presId="urn:microsoft.com/office/officeart/2005/8/layout/hierarchy1"/>
    <dgm:cxn modelId="{9433EE80-1AC2-4F4A-BF33-2D2651FC1B0B}" type="presOf" srcId="{456FB3C8-FB91-42EE-97C0-1E002FA870B1}" destId="{9395F6A5-8902-4954-93F2-FA84991DED0B}" srcOrd="0" destOrd="0" presId="urn:microsoft.com/office/officeart/2005/8/layout/hierarchy1"/>
    <dgm:cxn modelId="{2A2CDA9B-679B-4F44-947D-BF391E9DD989}" srcId="{7A555F36-0B1D-4A1F-9F63-7D22FA1EBA0B}" destId="{3CEB42A6-D774-4A45-BDEA-9103D99E991A}" srcOrd="0" destOrd="0" parTransId="{4117B70C-9953-44FB-B5FC-2F500F2E3979}" sibTransId="{7BD2C515-62CC-4109-BC71-D174FD9E3009}"/>
    <dgm:cxn modelId="{D113DAA1-9B52-4F20-976B-FC7AFE3236E0}" srcId="{7A555F36-0B1D-4A1F-9F63-7D22FA1EBA0B}" destId="{456FB3C8-FB91-42EE-97C0-1E002FA870B1}" srcOrd="1" destOrd="0" parTransId="{09DBEC11-42FC-4783-B482-646748846738}" sibTransId="{7EAA94AA-E414-4AA3-828F-3CC581ED11DA}"/>
    <dgm:cxn modelId="{6030824E-720F-4045-A688-E59889FD246B}" type="presParOf" srcId="{EF9DDB00-54FD-4510-A989-E12C194F56D8}" destId="{C085DBB1-DBB3-4231-A0CD-38F528011150}" srcOrd="0" destOrd="0" presId="urn:microsoft.com/office/officeart/2005/8/layout/hierarchy1"/>
    <dgm:cxn modelId="{BC21FE2C-DD42-4A75-8F27-82979BF7D2A8}" type="presParOf" srcId="{C085DBB1-DBB3-4231-A0CD-38F528011150}" destId="{93500CBD-D452-4B63-8702-D2882D26C09B}" srcOrd="0" destOrd="0" presId="urn:microsoft.com/office/officeart/2005/8/layout/hierarchy1"/>
    <dgm:cxn modelId="{9B11640E-4A58-4807-B795-4CBDB67E2A5A}" type="presParOf" srcId="{93500CBD-D452-4B63-8702-D2882D26C09B}" destId="{BE5EB03E-D957-4CB7-9CAC-D8F3EABFEC55}" srcOrd="0" destOrd="0" presId="urn:microsoft.com/office/officeart/2005/8/layout/hierarchy1"/>
    <dgm:cxn modelId="{308CC6AD-83FF-4AEB-AF1A-2EEB8B28615F}" type="presParOf" srcId="{93500CBD-D452-4B63-8702-D2882D26C09B}" destId="{04B12BF2-43E1-4188-921E-89DF475351AE}" srcOrd="1" destOrd="0" presId="urn:microsoft.com/office/officeart/2005/8/layout/hierarchy1"/>
    <dgm:cxn modelId="{D0888727-0D03-403A-817C-B502BF945F7A}" type="presParOf" srcId="{C085DBB1-DBB3-4231-A0CD-38F528011150}" destId="{8D30E749-03DA-41F6-AC10-EC66F7DC5FCF}" srcOrd="1" destOrd="0" presId="urn:microsoft.com/office/officeart/2005/8/layout/hierarchy1"/>
    <dgm:cxn modelId="{B93A8D42-5EA0-42D8-A01B-D3E3E80C5B72}" type="presParOf" srcId="{EF9DDB00-54FD-4510-A989-E12C194F56D8}" destId="{D8FF6A2D-282B-4143-AA3A-1CA3DF19061E}" srcOrd="1" destOrd="0" presId="urn:microsoft.com/office/officeart/2005/8/layout/hierarchy1"/>
    <dgm:cxn modelId="{82E62F54-AD2F-48A8-98E2-7BFF84477236}" type="presParOf" srcId="{D8FF6A2D-282B-4143-AA3A-1CA3DF19061E}" destId="{1BCA7EF3-76BE-4C08-B539-EE100DCF613E}" srcOrd="0" destOrd="0" presId="urn:microsoft.com/office/officeart/2005/8/layout/hierarchy1"/>
    <dgm:cxn modelId="{B8A183CD-5D4F-413F-8C3E-5DC4C515A217}" type="presParOf" srcId="{1BCA7EF3-76BE-4C08-B539-EE100DCF613E}" destId="{F9765011-0A6E-4D4E-8861-63DABBCD1763}" srcOrd="0" destOrd="0" presId="urn:microsoft.com/office/officeart/2005/8/layout/hierarchy1"/>
    <dgm:cxn modelId="{C3C61DB9-D888-4D0A-8D65-947BCDD6CDA6}" type="presParOf" srcId="{1BCA7EF3-76BE-4C08-B539-EE100DCF613E}" destId="{9395F6A5-8902-4954-93F2-FA84991DED0B}" srcOrd="1" destOrd="0" presId="urn:microsoft.com/office/officeart/2005/8/layout/hierarchy1"/>
    <dgm:cxn modelId="{29B4AEE5-3D48-4BEF-BD7C-FA4135769141}" type="presParOf" srcId="{D8FF6A2D-282B-4143-AA3A-1CA3DF19061E}" destId="{0CAE61AD-5654-4FC5-AD29-82703A279CE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A15EE4-9842-4FD9-907E-F1D906D4D56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829EE912-03C5-41C7-90D7-19751C02EB5B}">
      <dgm:prSet/>
      <dgm:spPr/>
      <dgm:t>
        <a:bodyPr/>
        <a:lstStyle/>
        <a:p>
          <a:r>
            <a:rPr lang="en-IN" dirty="0"/>
            <a:t>Machine learning applications are not 100% accurate. </a:t>
          </a:r>
          <a:endParaRPr lang="en-US" dirty="0"/>
        </a:p>
      </dgm:t>
    </dgm:pt>
    <dgm:pt modelId="{7055B900-01FE-47AF-94C3-3A674C694E07}" type="parTrans" cxnId="{EA89E5A5-E195-4C82-80D5-B11EE16847E6}">
      <dgm:prSet/>
      <dgm:spPr/>
      <dgm:t>
        <a:bodyPr/>
        <a:lstStyle/>
        <a:p>
          <a:endParaRPr lang="en-US"/>
        </a:p>
      </dgm:t>
    </dgm:pt>
    <dgm:pt modelId="{26CCEE2D-8A23-4164-8814-1BC59DCBC57C}" type="sibTrans" cxnId="{EA89E5A5-E195-4C82-80D5-B11EE16847E6}">
      <dgm:prSet/>
      <dgm:spPr/>
      <dgm:t>
        <a:bodyPr/>
        <a:lstStyle/>
        <a:p>
          <a:endParaRPr lang="en-US"/>
        </a:p>
      </dgm:t>
    </dgm:pt>
    <dgm:pt modelId="{C3D8E48D-1CA2-4553-BF84-04DBF8139E8C}">
      <dgm:prSet/>
      <dgm:spPr/>
      <dgm:t>
        <a:bodyPr/>
        <a:lstStyle/>
        <a:p>
          <a:r>
            <a:rPr lang="en-IN" dirty="0"/>
            <a:t>Hence testing is required. Testing is a subset or part of the training dataset that is built to test all the possible combinations and estimates how well the model trains.</a:t>
          </a:r>
          <a:endParaRPr lang="en-US" dirty="0"/>
        </a:p>
      </dgm:t>
    </dgm:pt>
    <dgm:pt modelId="{1DCFAE9C-80E1-4000-BE52-4119CF789122}" type="parTrans" cxnId="{9FABD6E8-1D26-40E8-B493-681466277351}">
      <dgm:prSet/>
      <dgm:spPr/>
      <dgm:t>
        <a:bodyPr/>
        <a:lstStyle/>
        <a:p>
          <a:endParaRPr lang="en-US"/>
        </a:p>
      </dgm:t>
    </dgm:pt>
    <dgm:pt modelId="{1F5F4DAF-5273-4D99-AECB-052BD3022A73}" type="sibTrans" cxnId="{9FABD6E8-1D26-40E8-B493-681466277351}">
      <dgm:prSet/>
      <dgm:spPr/>
      <dgm:t>
        <a:bodyPr/>
        <a:lstStyle/>
        <a:p>
          <a:endParaRPr lang="en-US"/>
        </a:p>
      </dgm:t>
    </dgm:pt>
    <dgm:pt modelId="{5B72A050-CA55-442C-AEB4-0CA7D79626DB}">
      <dgm:prSet/>
      <dgm:spPr/>
      <dgm:t>
        <a:bodyPr/>
        <a:lstStyle/>
        <a:p>
          <a:r>
            <a:rPr lang="en-US" dirty="0"/>
            <a:t>So therefore, by using data testing we can increase the efficiency and accuracy of the algorithm that is used to train the machine.</a:t>
          </a:r>
        </a:p>
      </dgm:t>
    </dgm:pt>
    <dgm:pt modelId="{A554239B-1F36-4172-8815-15191AC37513}" type="parTrans" cxnId="{5B318FFD-1CA4-4240-B276-B463E2954B9C}">
      <dgm:prSet/>
      <dgm:spPr/>
      <dgm:t>
        <a:bodyPr/>
        <a:lstStyle/>
        <a:p>
          <a:endParaRPr lang="en-US"/>
        </a:p>
      </dgm:t>
    </dgm:pt>
    <dgm:pt modelId="{17778D21-655E-4F71-92F8-E582BC4675E3}" type="sibTrans" cxnId="{5B318FFD-1CA4-4240-B276-B463E2954B9C}">
      <dgm:prSet/>
      <dgm:spPr/>
      <dgm:t>
        <a:bodyPr/>
        <a:lstStyle/>
        <a:p>
          <a:endParaRPr lang="en-US"/>
        </a:p>
      </dgm:t>
    </dgm:pt>
    <dgm:pt modelId="{B117016D-7F99-4B30-9B6E-2AA27046F5C4}" type="pres">
      <dgm:prSet presAssocID="{6AA15EE4-9842-4FD9-907E-F1D906D4D56F}" presName="linear" presStyleCnt="0">
        <dgm:presLayoutVars>
          <dgm:animLvl val="lvl"/>
          <dgm:resizeHandles val="exact"/>
        </dgm:presLayoutVars>
      </dgm:prSet>
      <dgm:spPr/>
    </dgm:pt>
    <dgm:pt modelId="{1BF26D12-894D-41F0-B9A0-003550058B4A}" type="pres">
      <dgm:prSet presAssocID="{829EE912-03C5-41C7-90D7-19751C02EB5B}" presName="parentText" presStyleLbl="node1" presStyleIdx="0" presStyleCnt="3">
        <dgm:presLayoutVars>
          <dgm:chMax val="0"/>
          <dgm:bulletEnabled val="1"/>
        </dgm:presLayoutVars>
      </dgm:prSet>
      <dgm:spPr/>
    </dgm:pt>
    <dgm:pt modelId="{E220C5F0-EB0F-4854-A79A-6BF5B026DF67}" type="pres">
      <dgm:prSet presAssocID="{26CCEE2D-8A23-4164-8814-1BC59DCBC57C}" presName="spacer" presStyleCnt="0"/>
      <dgm:spPr/>
    </dgm:pt>
    <dgm:pt modelId="{D17AD267-088F-4D81-B7B3-2FB16C320EF0}" type="pres">
      <dgm:prSet presAssocID="{C3D8E48D-1CA2-4553-BF84-04DBF8139E8C}" presName="parentText" presStyleLbl="node1" presStyleIdx="1" presStyleCnt="3">
        <dgm:presLayoutVars>
          <dgm:chMax val="0"/>
          <dgm:bulletEnabled val="1"/>
        </dgm:presLayoutVars>
      </dgm:prSet>
      <dgm:spPr/>
    </dgm:pt>
    <dgm:pt modelId="{01F5B773-CDA0-43BB-B10B-71030F60ED08}" type="pres">
      <dgm:prSet presAssocID="{1F5F4DAF-5273-4D99-AECB-052BD3022A73}" presName="spacer" presStyleCnt="0"/>
      <dgm:spPr/>
    </dgm:pt>
    <dgm:pt modelId="{567381AF-9B67-48EA-A3C8-4534EF3B5787}" type="pres">
      <dgm:prSet presAssocID="{5B72A050-CA55-442C-AEB4-0CA7D79626DB}" presName="parentText" presStyleLbl="node1" presStyleIdx="2" presStyleCnt="3">
        <dgm:presLayoutVars>
          <dgm:chMax val="0"/>
          <dgm:bulletEnabled val="1"/>
        </dgm:presLayoutVars>
      </dgm:prSet>
      <dgm:spPr/>
    </dgm:pt>
  </dgm:ptLst>
  <dgm:cxnLst>
    <dgm:cxn modelId="{CC3E7756-AC56-4886-9181-4B365C7ABD49}" type="presOf" srcId="{6AA15EE4-9842-4FD9-907E-F1D906D4D56F}" destId="{B117016D-7F99-4B30-9B6E-2AA27046F5C4}" srcOrd="0" destOrd="0" presId="urn:microsoft.com/office/officeart/2005/8/layout/vList2"/>
    <dgm:cxn modelId="{AD37C779-B176-426F-88C1-032CFA50F305}" type="presOf" srcId="{5B72A050-CA55-442C-AEB4-0CA7D79626DB}" destId="{567381AF-9B67-48EA-A3C8-4534EF3B5787}" srcOrd="0" destOrd="0" presId="urn:microsoft.com/office/officeart/2005/8/layout/vList2"/>
    <dgm:cxn modelId="{2D5F717F-10CF-4B21-ABBA-42C4E8314196}" type="presOf" srcId="{829EE912-03C5-41C7-90D7-19751C02EB5B}" destId="{1BF26D12-894D-41F0-B9A0-003550058B4A}" srcOrd="0" destOrd="0" presId="urn:microsoft.com/office/officeart/2005/8/layout/vList2"/>
    <dgm:cxn modelId="{EA89E5A5-E195-4C82-80D5-B11EE16847E6}" srcId="{6AA15EE4-9842-4FD9-907E-F1D906D4D56F}" destId="{829EE912-03C5-41C7-90D7-19751C02EB5B}" srcOrd="0" destOrd="0" parTransId="{7055B900-01FE-47AF-94C3-3A674C694E07}" sibTransId="{26CCEE2D-8A23-4164-8814-1BC59DCBC57C}"/>
    <dgm:cxn modelId="{FA5748DC-8023-482B-94F9-182419DC945E}" type="presOf" srcId="{C3D8E48D-1CA2-4553-BF84-04DBF8139E8C}" destId="{D17AD267-088F-4D81-B7B3-2FB16C320EF0}" srcOrd="0" destOrd="0" presId="urn:microsoft.com/office/officeart/2005/8/layout/vList2"/>
    <dgm:cxn modelId="{9FABD6E8-1D26-40E8-B493-681466277351}" srcId="{6AA15EE4-9842-4FD9-907E-F1D906D4D56F}" destId="{C3D8E48D-1CA2-4553-BF84-04DBF8139E8C}" srcOrd="1" destOrd="0" parTransId="{1DCFAE9C-80E1-4000-BE52-4119CF789122}" sibTransId="{1F5F4DAF-5273-4D99-AECB-052BD3022A73}"/>
    <dgm:cxn modelId="{5B318FFD-1CA4-4240-B276-B463E2954B9C}" srcId="{6AA15EE4-9842-4FD9-907E-F1D906D4D56F}" destId="{5B72A050-CA55-442C-AEB4-0CA7D79626DB}" srcOrd="2" destOrd="0" parTransId="{A554239B-1F36-4172-8815-15191AC37513}" sibTransId="{17778D21-655E-4F71-92F8-E582BC4675E3}"/>
    <dgm:cxn modelId="{1696201E-23BE-482C-8ECE-1263B4844999}" type="presParOf" srcId="{B117016D-7F99-4B30-9B6E-2AA27046F5C4}" destId="{1BF26D12-894D-41F0-B9A0-003550058B4A}" srcOrd="0" destOrd="0" presId="urn:microsoft.com/office/officeart/2005/8/layout/vList2"/>
    <dgm:cxn modelId="{8D76BC39-83E7-415E-BBE1-34D04E2739BA}" type="presParOf" srcId="{B117016D-7F99-4B30-9B6E-2AA27046F5C4}" destId="{E220C5F0-EB0F-4854-A79A-6BF5B026DF67}" srcOrd="1" destOrd="0" presId="urn:microsoft.com/office/officeart/2005/8/layout/vList2"/>
    <dgm:cxn modelId="{FC84C959-585A-40CF-BB86-3CF3672EC867}" type="presParOf" srcId="{B117016D-7F99-4B30-9B6E-2AA27046F5C4}" destId="{D17AD267-088F-4D81-B7B3-2FB16C320EF0}" srcOrd="2" destOrd="0" presId="urn:microsoft.com/office/officeart/2005/8/layout/vList2"/>
    <dgm:cxn modelId="{A57ECA63-1FA5-42AA-8A20-5444F610B912}" type="presParOf" srcId="{B117016D-7F99-4B30-9B6E-2AA27046F5C4}" destId="{01F5B773-CDA0-43BB-B10B-71030F60ED08}" srcOrd="3" destOrd="0" presId="urn:microsoft.com/office/officeart/2005/8/layout/vList2"/>
    <dgm:cxn modelId="{F51A64F2-746C-4571-A96F-9E68ED64413C}" type="presParOf" srcId="{B117016D-7F99-4B30-9B6E-2AA27046F5C4}" destId="{567381AF-9B67-48EA-A3C8-4534EF3B578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99ACCD-C427-4B1B-9E12-FD3670CEA78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8F59A37-F4A5-4A34-9FCF-CE6547C2D00E}">
      <dgm:prSet/>
      <dgm:spPr/>
      <dgm:t>
        <a:bodyPr/>
        <a:lstStyle/>
        <a:p>
          <a:pPr>
            <a:lnSpc>
              <a:spcPct val="100000"/>
            </a:lnSpc>
          </a:pPr>
          <a:r>
            <a:rPr lang="en-IN"/>
            <a:t>Before working on features first we need to know about the data insights which we get to know by EDA. </a:t>
          </a:r>
          <a:endParaRPr lang="en-US"/>
        </a:p>
      </dgm:t>
    </dgm:pt>
    <dgm:pt modelId="{5E2CCC36-807B-468F-ACAE-AA96A1A7BA03}" type="parTrans" cxnId="{56FC0134-AD34-46E9-A7B8-FCA44E9B19D8}">
      <dgm:prSet/>
      <dgm:spPr/>
      <dgm:t>
        <a:bodyPr/>
        <a:lstStyle/>
        <a:p>
          <a:endParaRPr lang="en-US"/>
        </a:p>
      </dgm:t>
    </dgm:pt>
    <dgm:pt modelId="{FD847C9E-6277-4B2E-B1E0-BD8A9EB629D6}" type="sibTrans" cxnId="{56FC0134-AD34-46E9-A7B8-FCA44E9B19D8}">
      <dgm:prSet/>
      <dgm:spPr/>
      <dgm:t>
        <a:bodyPr/>
        <a:lstStyle/>
        <a:p>
          <a:endParaRPr lang="en-US"/>
        </a:p>
      </dgm:t>
    </dgm:pt>
    <dgm:pt modelId="{38CC01E3-04AA-4AE3-B227-770A8F665687}">
      <dgm:prSet/>
      <dgm:spPr/>
      <dgm:t>
        <a:bodyPr/>
        <a:lstStyle/>
        <a:p>
          <a:pPr>
            <a:lnSpc>
              <a:spcPct val="100000"/>
            </a:lnSpc>
          </a:pPr>
          <a:r>
            <a:rPr lang="en-IN" dirty="0"/>
            <a:t>Apart from that, we visualized the data by drawing various plots, in which we understood that we don’t have any data for taxi’s price. This problem is rectified by using different data cleaning techniques. </a:t>
          </a:r>
          <a:endParaRPr lang="en-US" dirty="0"/>
        </a:p>
      </dgm:t>
    </dgm:pt>
    <dgm:pt modelId="{92352A4B-2FEB-4BC6-BABC-4BA62DB1F73C}" type="parTrans" cxnId="{FE18C13E-124C-46E6-968A-F0E3948B2C85}">
      <dgm:prSet/>
      <dgm:spPr/>
      <dgm:t>
        <a:bodyPr/>
        <a:lstStyle/>
        <a:p>
          <a:endParaRPr lang="en-US"/>
        </a:p>
      </dgm:t>
    </dgm:pt>
    <dgm:pt modelId="{80BB45F2-2E5C-4BA7-B4E1-55E84F6A1FA8}" type="sibTrans" cxnId="{FE18C13E-124C-46E6-968A-F0E3948B2C85}">
      <dgm:prSet/>
      <dgm:spPr/>
      <dgm:t>
        <a:bodyPr/>
        <a:lstStyle/>
        <a:p>
          <a:endParaRPr lang="en-US"/>
        </a:p>
      </dgm:t>
    </dgm:pt>
    <dgm:pt modelId="{EB1B308F-C76F-4FB5-B35A-D844A24180B8}">
      <dgm:prSet/>
      <dgm:spPr/>
      <dgm:t>
        <a:bodyPr/>
        <a:lstStyle/>
        <a:p>
          <a:pPr>
            <a:lnSpc>
              <a:spcPct val="100000"/>
            </a:lnSpc>
          </a:pPr>
          <a:r>
            <a:rPr lang="en-IN" dirty="0"/>
            <a:t>And found the best algorithm by using the accuracy of models.</a:t>
          </a:r>
          <a:endParaRPr lang="en-US" dirty="0"/>
        </a:p>
      </dgm:t>
    </dgm:pt>
    <dgm:pt modelId="{6A087511-777B-49DF-B46D-0012893FD269}" type="parTrans" cxnId="{68B1BBA3-B755-42DC-AABE-6D392E9F67F4}">
      <dgm:prSet/>
      <dgm:spPr/>
      <dgm:t>
        <a:bodyPr/>
        <a:lstStyle/>
        <a:p>
          <a:endParaRPr lang="en-US"/>
        </a:p>
      </dgm:t>
    </dgm:pt>
    <dgm:pt modelId="{F317A330-2E71-4694-8798-3543604D6571}" type="sibTrans" cxnId="{68B1BBA3-B755-42DC-AABE-6D392E9F67F4}">
      <dgm:prSet/>
      <dgm:spPr/>
      <dgm:t>
        <a:bodyPr/>
        <a:lstStyle/>
        <a:p>
          <a:endParaRPr lang="en-US"/>
        </a:p>
      </dgm:t>
    </dgm:pt>
    <dgm:pt modelId="{9024054D-34DD-4B3F-9E2B-D84C5CFC5522}">
      <dgm:prSet/>
      <dgm:spPr/>
      <dgm:t>
        <a:bodyPr/>
        <a:lstStyle/>
        <a:p>
          <a:pPr>
            <a:lnSpc>
              <a:spcPct val="100000"/>
            </a:lnSpc>
          </a:pPr>
          <a:r>
            <a:rPr lang="en-IN" dirty="0"/>
            <a:t>Then We applied the two different machine learning algorithms to our remaining dataset. </a:t>
          </a:r>
          <a:endParaRPr lang="en-US" dirty="0"/>
        </a:p>
      </dgm:t>
    </dgm:pt>
    <dgm:pt modelId="{34FA1783-E6B3-4019-85A1-E2DDC357DFB9}" type="sibTrans" cxnId="{B625AB48-00F2-4697-B15A-C59DF2405C97}">
      <dgm:prSet/>
      <dgm:spPr/>
      <dgm:t>
        <a:bodyPr/>
        <a:lstStyle/>
        <a:p>
          <a:endParaRPr lang="en-US"/>
        </a:p>
      </dgm:t>
    </dgm:pt>
    <dgm:pt modelId="{FB9B48FA-1F2E-4F24-BE8E-D385186D27C7}" type="parTrans" cxnId="{B625AB48-00F2-4697-B15A-C59DF2405C97}">
      <dgm:prSet/>
      <dgm:spPr/>
      <dgm:t>
        <a:bodyPr/>
        <a:lstStyle/>
        <a:p>
          <a:endParaRPr lang="en-US"/>
        </a:p>
      </dgm:t>
    </dgm:pt>
    <dgm:pt modelId="{9C43DC3A-59C6-49DB-ABD6-CF9882D96DD0}" type="pres">
      <dgm:prSet presAssocID="{E299ACCD-C427-4B1B-9E12-FD3670CEA78E}" presName="root" presStyleCnt="0">
        <dgm:presLayoutVars>
          <dgm:dir/>
          <dgm:resizeHandles val="exact"/>
        </dgm:presLayoutVars>
      </dgm:prSet>
      <dgm:spPr/>
    </dgm:pt>
    <dgm:pt modelId="{45BFF136-D157-4D18-BD92-1C20EBD01D06}" type="pres">
      <dgm:prSet presAssocID="{78F59A37-F4A5-4A34-9FCF-CE6547C2D00E}" presName="compNode" presStyleCnt="0"/>
      <dgm:spPr/>
    </dgm:pt>
    <dgm:pt modelId="{7307F608-0D1F-4DF2-AE5E-41ED830194E6}" type="pres">
      <dgm:prSet presAssocID="{78F59A37-F4A5-4A34-9FCF-CE6547C2D00E}" presName="bgRect" presStyleLbl="bgShp" presStyleIdx="0" presStyleCnt="4"/>
      <dgm:spPr/>
    </dgm:pt>
    <dgm:pt modelId="{6CF271BF-7591-4353-9BB8-F380E581D935}" type="pres">
      <dgm:prSet presAssocID="{78F59A37-F4A5-4A34-9FCF-CE6547C2D00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8275D976-B077-4588-9CB6-127F794E12C1}" type="pres">
      <dgm:prSet presAssocID="{78F59A37-F4A5-4A34-9FCF-CE6547C2D00E}" presName="spaceRect" presStyleCnt="0"/>
      <dgm:spPr/>
    </dgm:pt>
    <dgm:pt modelId="{C3E9F8C3-1835-4F56-9755-890A59BE4B8B}" type="pres">
      <dgm:prSet presAssocID="{78F59A37-F4A5-4A34-9FCF-CE6547C2D00E}" presName="parTx" presStyleLbl="revTx" presStyleIdx="0" presStyleCnt="4">
        <dgm:presLayoutVars>
          <dgm:chMax val="0"/>
          <dgm:chPref val="0"/>
        </dgm:presLayoutVars>
      </dgm:prSet>
      <dgm:spPr/>
    </dgm:pt>
    <dgm:pt modelId="{43C98334-8142-4A27-8548-8E6673652EA5}" type="pres">
      <dgm:prSet presAssocID="{FD847C9E-6277-4B2E-B1E0-BD8A9EB629D6}" presName="sibTrans" presStyleCnt="0"/>
      <dgm:spPr/>
    </dgm:pt>
    <dgm:pt modelId="{B8DF8EF3-5E6D-478B-84D2-2C13729C44AD}" type="pres">
      <dgm:prSet presAssocID="{38CC01E3-04AA-4AE3-B227-770A8F665687}" presName="compNode" presStyleCnt="0"/>
      <dgm:spPr/>
    </dgm:pt>
    <dgm:pt modelId="{DD28D947-7DFB-4B0F-977B-090CA258DC5D}" type="pres">
      <dgm:prSet presAssocID="{38CC01E3-04AA-4AE3-B227-770A8F665687}" presName="bgRect" presStyleLbl="bgShp" presStyleIdx="1" presStyleCnt="4"/>
      <dgm:spPr/>
    </dgm:pt>
    <dgm:pt modelId="{1CD9AE59-7369-44EE-8FC4-2416D81A0B3D}" type="pres">
      <dgm:prSet presAssocID="{38CC01E3-04AA-4AE3-B227-770A8F66568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2A7EF04-8734-472B-9349-27A7C1F48CFE}" type="pres">
      <dgm:prSet presAssocID="{38CC01E3-04AA-4AE3-B227-770A8F665687}" presName="spaceRect" presStyleCnt="0"/>
      <dgm:spPr/>
    </dgm:pt>
    <dgm:pt modelId="{00784366-E7C8-4262-BE99-7A06351B571E}" type="pres">
      <dgm:prSet presAssocID="{38CC01E3-04AA-4AE3-B227-770A8F665687}" presName="parTx" presStyleLbl="revTx" presStyleIdx="1" presStyleCnt="4">
        <dgm:presLayoutVars>
          <dgm:chMax val="0"/>
          <dgm:chPref val="0"/>
        </dgm:presLayoutVars>
      </dgm:prSet>
      <dgm:spPr/>
    </dgm:pt>
    <dgm:pt modelId="{94CA2FB7-DB70-4D10-8F35-DBA7F8893065}" type="pres">
      <dgm:prSet presAssocID="{80BB45F2-2E5C-4BA7-B4E1-55E84F6A1FA8}" presName="sibTrans" presStyleCnt="0"/>
      <dgm:spPr/>
    </dgm:pt>
    <dgm:pt modelId="{4AB7FC35-704A-48CB-9766-5C78A3258022}" type="pres">
      <dgm:prSet presAssocID="{9024054D-34DD-4B3F-9E2B-D84C5CFC5522}" presName="compNode" presStyleCnt="0"/>
      <dgm:spPr/>
    </dgm:pt>
    <dgm:pt modelId="{393F7762-9543-45CC-9535-8116F0DA2DFA}" type="pres">
      <dgm:prSet presAssocID="{9024054D-34DD-4B3F-9E2B-D84C5CFC5522}" presName="bgRect" presStyleLbl="bgShp" presStyleIdx="2" presStyleCnt="4"/>
      <dgm:spPr/>
    </dgm:pt>
    <dgm:pt modelId="{7A29F549-FC99-4820-B3B3-83CA89FEE76E}" type="pres">
      <dgm:prSet presAssocID="{9024054D-34DD-4B3F-9E2B-D84C5CFC552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ext>
      </dgm:extLst>
    </dgm:pt>
    <dgm:pt modelId="{CF4B25F3-FD25-48E3-B645-C447C1863327}" type="pres">
      <dgm:prSet presAssocID="{9024054D-34DD-4B3F-9E2B-D84C5CFC5522}" presName="spaceRect" presStyleCnt="0"/>
      <dgm:spPr/>
    </dgm:pt>
    <dgm:pt modelId="{F1EA1C58-B83B-402B-B6AD-D96ACBED5292}" type="pres">
      <dgm:prSet presAssocID="{9024054D-34DD-4B3F-9E2B-D84C5CFC5522}" presName="parTx" presStyleLbl="revTx" presStyleIdx="2" presStyleCnt="4">
        <dgm:presLayoutVars>
          <dgm:chMax val="0"/>
          <dgm:chPref val="0"/>
        </dgm:presLayoutVars>
      </dgm:prSet>
      <dgm:spPr/>
    </dgm:pt>
    <dgm:pt modelId="{54463E44-DFBE-4767-9B26-A435E6E2FE01}" type="pres">
      <dgm:prSet presAssocID="{34FA1783-E6B3-4019-85A1-E2DDC357DFB9}" presName="sibTrans" presStyleCnt="0"/>
      <dgm:spPr/>
    </dgm:pt>
    <dgm:pt modelId="{7ACC3895-52DD-48D0-A872-B729D8C5E72D}" type="pres">
      <dgm:prSet presAssocID="{EB1B308F-C76F-4FB5-B35A-D844A24180B8}" presName="compNode" presStyleCnt="0"/>
      <dgm:spPr/>
    </dgm:pt>
    <dgm:pt modelId="{304338A6-9B29-49AF-B083-F0D8DB7F952F}" type="pres">
      <dgm:prSet presAssocID="{EB1B308F-C76F-4FB5-B35A-D844A24180B8}" presName="bgRect" presStyleLbl="bgShp" presStyleIdx="3" presStyleCnt="4"/>
      <dgm:spPr/>
    </dgm:pt>
    <dgm:pt modelId="{DF3227AF-C900-441E-B94A-C858B8A1A61C}" type="pres">
      <dgm:prSet presAssocID="{EB1B308F-C76F-4FB5-B35A-D844A24180B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A04F30FA-054C-459B-9B46-DE05CD60C7EB}" type="pres">
      <dgm:prSet presAssocID="{EB1B308F-C76F-4FB5-B35A-D844A24180B8}" presName="spaceRect" presStyleCnt="0"/>
      <dgm:spPr/>
    </dgm:pt>
    <dgm:pt modelId="{7328010E-F847-4D9B-98F6-1CFB9AAAB857}" type="pres">
      <dgm:prSet presAssocID="{EB1B308F-C76F-4FB5-B35A-D844A24180B8}" presName="parTx" presStyleLbl="revTx" presStyleIdx="3" presStyleCnt="4">
        <dgm:presLayoutVars>
          <dgm:chMax val="0"/>
          <dgm:chPref val="0"/>
        </dgm:presLayoutVars>
      </dgm:prSet>
      <dgm:spPr/>
    </dgm:pt>
  </dgm:ptLst>
  <dgm:cxnLst>
    <dgm:cxn modelId="{E3629B2F-CCE3-4261-9AA5-428DE6C85EC3}" type="presOf" srcId="{9024054D-34DD-4B3F-9E2B-D84C5CFC5522}" destId="{F1EA1C58-B83B-402B-B6AD-D96ACBED5292}" srcOrd="0" destOrd="0" presId="urn:microsoft.com/office/officeart/2018/2/layout/IconVerticalSolidList"/>
    <dgm:cxn modelId="{56FC0134-AD34-46E9-A7B8-FCA44E9B19D8}" srcId="{E299ACCD-C427-4B1B-9E12-FD3670CEA78E}" destId="{78F59A37-F4A5-4A34-9FCF-CE6547C2D00E}" srcOrd="0" destOrd="0" parTransId="{5E2CCC36-807B-468F-ACAE-AA96A1A7BA03}" sibTransId="{FD847C9E-6277-4B2E-B1E0-BD8A9EB629D6}"/>
    <dgm:cxn modelId="{FE18C13E-124C-46E6-968A-F0E3948B2C85}" srcId="{E299ACCD-C427-4B1B-9E12-FD3670CEA78E}" destId="{38CC01E3-04AA-4AE3-B227-770A8F665687}" srcOrd="1" destOrd="0" parTransId="{92352A4B-2FEB-4BC6-BABC-4BA62DB1F73C}" sibTransId="{80BB45F2-2E5C-4BA7-B4E1-55E84F6A1FA8}"/>
    <dgm:cxn modelId="{B625AB48-00F2-4697-B15A-C59DF2405C97}" srcId="{E299ACCD-C427-4B1B-9E12-FD3670CEA78E}" destId="{9024054D-34DD-4B3F-9E2B-D84C5CFC5522}" srcOrd="2" destOrd="0" parTransId="{FB9B48FA-1F2E-4F24-BE8E-D385186D27C7}" sibTransId="{34FA1783-E6B3-4019-85A1-E2DDC357DFB9}"/>
    <dgm:cxn modelId="{C0112570-9A9E-4C9A-B57C-68399253AA07}" type="presOf" srcId="{38CC01E3-04AA-4AE3-B227-770A8F665687}" destId="{00784366-E7C8-4262-BE99-7A06351B571E}" srcOrd="0" destOrd="0" presId="urn:microsoft.com/office/officeart/2018/2/layout/IconVerticalSolidList"/>
    <dgm:cxn modelId="{E6E76457-FCE2-4C78-B822-EB3AF61D8FE1}" type="presOf" srcId="{78F59A37-F4A5-4A34-9FCF-CE6547C2D00E}" destId="{C3E9F8C3-1835-4F56-9755-890A59BE4B8B}" srcOrd="0" destOrd="0" presId="urn:microsoft.com/office/officeart/2018/2/layout/IconVerticalSolidList"/>
    <dgm:cxn modelId="{68B1BBA3-B755-42DC-AABE-6D392E9F67F4}" srcId="{E299ACCD-C427-4B1B-9E12-FD3670CEA78E}" destId="{EB1B308F-C76F-4FB5-B35A-D844A24180B8}" srcOrd="3" destOrd="0" parTransId="{6A087511-777B-49DF-B46D-0012893FD269}" sibTransId="{F317A330-2E71-4694-8798-3543604D6571}"/>
    <dgm:cxn modelId="{5858A4A7-CEE2-4F4A-9275-EC0793FD84D0}" type="presOf" srcId="{E299ACCD-C427-4B1B-9E12-FD3670CEA78E}" destId="{9C43DC3A-59C6-49DB-ABD6-CF9882D96DD0}" srcOrd="0" destOrd="0" presId="urn:microsoft.com/office/officeart/2018/2/layout/IconVerticalSolidList"/>
    <dgm:cxn modelId="{5F296FA9-5A70-48C6-9930-75B38C414F53}" type="presOf" srcId="{EB1B308F-C76F-4FB5-B35A-D844A24180B8}" destId="{7328010E-F847-4D9B-98F6-1CFB9AAAB857}" srcOrd="0" destOrd="0" presId="urn:microsoft.com/office/officeart/2018/2/layout/IconVerticalSolidList"/>
    <dgm:cxn modelId="{2E3FDF97-B32A-4FEB-8B97-F4644EC356D5}" type="presParOf" srcId="{9C43DC3A-59C6-49DB-ABD6-CF9882D96DD0}" destId="{45BFF136-D157-4D18-BD92-1C20EBD01D06}" srcOrd="0" destOrd="0" presId="urn:microsoft.com/office/officeart/2018/2/layout/IconVerticalSolidList"/>
    <dgm:cxn modelId="{D4268055-200E-4702-8D5B-FCB356A908DC}" type="presParOf" srcId="{45BFF136-D157-4D18-BD92-1C20EBD01D06}" destId="{7307F608-0D1F-4DF2-AE5E-41ED830194E6}" srcOrd="0" destOrd="0" presId="urn:microsoft.com/office/officeart/2018/2/layout/IconVerticalSolidList"/>
    <dgm:cxn modelId="{B1EBFEAD-42EB-4F28-9F61-CD4DB5241631}" type="presParOf" srcId="{45BFF136-D157-4D18-BD92-1C20EBD01D06}" destId="{6CF271BF-7591-4353-9BB8-F380E581D935}" srcOrd="1" destOrd="0" presId="urn:microsoft.com/office/officeart/2018/2/layout/IconVerticalSolidList"/>
    <dgm:cxn modelId="{6D30AD25-AD4D-4C12-AD26-2B6EC9B4BB3B}" type="presParOf" srcId="{45BFF136-D157-4D18-BD92-1C20EBD01D06}" destId="{8275D976-B077-4588-9CB6-127F794E12C1}" srcOrd="2" destOrd="0" presId="urn:microsoft.com/office/officeart/2018/2/layout/IconVerticalSolidList"/>
    <dgm:cxn modelId="{D6BA78AC-88CB-40DF-9EEA-4F808FE5D09D}" type="presParOf" srcId="{45BFF136-D157-4D18-BD92-1C20EBD01D06}" destId="{C3E9F8C3-1835-4F56-9755-890A59BE4B8B}" srcOrd="3" destOrd="0" presId="urn:microsoft.com/office/officeart/2018/2/layout/IconVerticalSolidList"/>
    <dgm:cxn modelId="{97BBD39C-D629-485A-8F1B-A794AE9B016C}" type="presParOf" srcId="{9C43DC3A-59C6-49DB-ABD6-CF9882D96DD0}" destId="{43C98334-8142-4A27-8548-8E6673652EA5}" srcOrd="1" destOrd="0" presId="urn:microsoft.com/office/officeart/2018/2/layout/IconVerticalSolidList"/>
    <dgm:cxn modelId="{C6B03B5A-1B1F-49C6-A6FA-EB5D58BAF0CA}" type="presParOf" srcId="{9C43DC3A-59C6-49DB-ABD6-CF9882D96DD0}" destId="{B8DF8EF3-5E6D-478B-84D2-2C13729C44AD}" srcOrd="2" destOrd="0" presId="urn:microsoft.com/office/officeart/2018/2/layout/IconVerticalSolidList"/>
    <dgm:cxn modelId="{C17A81EA-F21A-4ACE-AE81-0C28BE6989D6}" type="presParOf" srcId="{B8DF8EF3-5E6D-478B-84D2-2C13729C44AD}" destId="{DD28D947-7DFB-4B0F-977B-090CA258DC5D}" srcOrd="0" destOrd="0" presId="urn:microsoft.com/office/officeart/2018/2/layout/IconVerticalSolidList"/>
    <dgm:cxn modelId="{84AD1881-73A0-407C-8FFD-5E1C5FE0EDC1}" type="presParOf" srcId="{B8DF8EF3-5E6D-478B-84D2-2C13729C44AD}" destId="{1CD9AE59-7369-44EE-8FC4-2416D81A0B3D}" srcOrd="1" destOrd="0" presId="urn:microsoft.com/office/officeart/2018/2/layout/IconVerticalSolidList"/>
    <dgm:cxn modelId="{3C3CEEE6-C88F-4D92-B590-1BE33FD87B8D}" type="presParOf" srcId="{B8DF8EF3-5E6D-478B-84D2-2C13729C44AD}" destId="{22A7EF04-8734-472B-9349-27A7C1F48CFE}" srcOrd="2" destOrd="0" presId="urn:microsoft.com/office/officeart/2018/2/layout/IconVerticalSolidList"/>
    <dgm:cxn modelId="{11BD897F-92BD-4643-8605-747678F70DCA}" type="presParOf" srcId="{B8DF8EF3-5E6D-478B-84D2-2C13729C44AD}" destId="{00784366-E7C8-4262-BE99-7A06351B571E}" srcOrd="3" destOrd="0" presId="urn:microsoft.com/office/officeart/2018/2/layout/IconVerticalSolidList"/>
    <dgm:cxn modelId="{F4FEA790-A482-4025-AC4C-971A1544D5F5}" type="presParOf" srcId="{9C43DC3A-59C6-49DB-ABD6-CF9882D96DD0}" destId="{94CA2FB7-DB70-4D10-8F35-DBA7F8893065}" srcOrd="3" destOrd="0" presId="urn:microsoft.com/office/officeart/2018/2/layout/IconVerticalSolidList"/>
    <dgm:cxn modelId="{134DE8F6-073A-40AA-A69F-5C0E3289F153}" type="presParOf" srcId="{9C43DC3A-59C6-49DB-ABD6-CF9882D96DD0}" destId="{4AB7FC35-704A-48CB-9766-5C78A3258022}" srcOrd="4" destOrd="0" presId="urn:microsoft.com/office/officeart/2018/2/layout/IconVerticalSolidList"/>
    <dgm:cxn modelId="{164102CE-CDAE-4838-AF44-A59DFF75DD53}" type="presParOf" srcId="{4AB7FC35-704A-48CB-9766-5C78A3258022}" destId="{393F7762-9543-45CC-9535-8116F0DA2DFA}" srcOrd="0" destOrd="0" presId="urn:microsoft.com/office/officeart/2018/2/layout/IconVerticalSolidList"/>
    <dgm:cxn modelId="{71C660DA-B70E-4553-AAB1-C97A29E53016}" type="presParOf" srcId="{4AB7FC35-704A-48CB-9766-5C78A3258022}" destId="{7A29F549-FC99-4820-B3B3-83CA89FEE76E}" srcOrd="1" destOrd="0" presId="urn:microsoft.com/office/officeart/2018/2/layout/IconVerticalSolidList"/>
    <dgm:cxn modelId="{57734D76-515A-421A-ABE4-BD28878BFFB2}" type="presParOf" srcId="{4AB7FC35-704A-48CB-9766-5C78A3258022}" destId="{CF4B25F3-FD25-48E3-B645-C447C1863327}" srcOrd="2" destOrd="0" presId="urn:microsoft.com/office/officeart/2018/2/layout/IconVerticalSolidList"/>
    <dgm:cxn modelId="{892B1ADE-07F0-4EED-89BE-6C0088B10FD0}" type="presParOf" srcId="{4AB7FC35-704A-48CB-9766-5C78A3258022}" destId="{F1EA1C58-B83B-402B-B6AD-D96ACBED5292}" srcOrd="3" destOrd="0" presId="urn:microsoft.com/office/officeart/2018/2/layout/IconVerticalSolidList"/>
    <dgm:cxn modelId="{EB13F145-5F04-424E-B6FA-C1CB444E385C}" type="presParOf" srcId="{9C43DC3A-59C6-49DB-ABD6-CF9882D96DD0}" destId="{54463E44-DFBE-4767-9B26-A435E6E2FE01}" srcOrd="5" destOrd="0" presId="urn:microsoft.com/office/officeart/2018/2/layout/IconVerticalSolidList"/>
    <dgm:cxn modelId="{7C82236C-E79A-491C-AFB8-7159B653D062}" type="presParOf" srcId="{9C43DC3A-59C6-49DB-ABD6-CF9882D96DD0}" destId="{7ACC3895-52DD-48D0-A872-B729D8C5E72D}" srcOrd="6" destOrd="0" presId="urn:microsoft.com/office/officeart/2018/2/layout/IconVerticalSolidList"/>
    <dgm:cxn modelId="{BFB43080-5D6C-41EC-934B-609CB4E01425}" type="presParOf" srcId="{7ACC3895-52DD-48D0-A872-B729D8C5E72D}" destId="{304338A6-9B29-49AF-B083-F0D8DB7F952F}" srcOrd="0" destOrd="0" presId="urn:microsoft.com/office/officeart/2018/2/layout/IconVerticalSolidList"/>
    <dgm:cxn modelId="{22B9510A-173F-40AA-B028-2096544D9A74}" type="presParOf" srcId="{7ACC3895-52DD-48D0-A872-B729D8C5E72D}" destId="{DF3227AF-C900-441E-B94A-C858B8A1A61C}" srcOrd="1" destOrd="0" presId="urn:microsoft.com/office/officeart/2018/2/layout/IconVerticalSolidList"/>
    <dgm:cxn modelId="{F77135B4-4693-4939-B444-9DD8F8DFD773}" type="presParOf" srcId="{7ACC3895-52DD-48D0-A872-B729D8C5E72D}" destId="{A04F30FA-054C-459B-9B46-DE05CD60C7EB}" srcOrd="2" destOrd="0" presId="urn:microsoft.com/office/officeart/2018/2/layout/IconVerticalSolidList"/>
    <dgm:cxn modelId="{07A9CF6E-C780-4DAF-AFB3-823F73FCB23F}" type="presParOf" srcId="{7ACC3895-52DD-48D0-A872-B729D8C5E72D}" destId="{7328010E-F847-4D9B-98F6-1CFB9AAAB8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01914-BE82-4CA5-9194-5BC1E0DDE8B2}">
      <dsp:nvSpPr>
        <dsp:cNvPr id="0" name=""/>
        <dsp:cNvSpPr/>
      </dsp:nvSpPr>
      <dsp:spPr>
        <a:xfrm>
          <a:off x="1019796" y="1234"/>
          <a:ext cx="1904050" cy="114243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Preparation</a:t>
          </a:r>
          <a:endParaRPr lang="en-IN" sz="2300" kern="1200" dirty="0"/>
        </a:p>
      </dsp:txBody>
      <dsp:txXfrm>
        <a:off x="1053257" y="34695"/>
        <a:ext cx="1837128" cy="1075508"/>
      </dsp:txXfrm>
    </dsp:sp>
    <dsp:sp modelId="{38EDD665-6D9F-44E3-BA7D-80424A2CF6D4}">
      <dsp:nvSpPr>
        <dsp:cNvPr id="0" name=""/>
        <dsp:cNvSpPr/>
      </dsp:nvSpPr>
      <dsp:spPr>
        <a:xfrm>
          <a:off x="3091402" y="336347"/>
          <a:ext cx="403658" cy="47220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3091402" y="430788"/>
        <a:ext cx="282561" cy="283322"/>
      </dsp:txXfrm>
    </dsp:sp>
    <dsp:sp modelId="{07BF3FEC-F273-49E8-A5D5-EC552309877C}">
      <dsp:nvSpPr>
        <dsp:cNvPr id="0" name=""/>
        <dsp:cNvSpPr/>
      </dsp:nvSpPr>
      <dsp:spPr>
        <a:xfrm>
          <a:off x="3685466" y="1234"/>
          <a:ext cx="1904050" cy="114243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Visualization</a:t>
          </a:r>
          <a:endParaRPr lang="en-IN" sz="2300" kern="1200" dirty="0"/>
        </a:p>
      </dsp:txBody>
      <dsp:txXfrm>
        <a:off x="3718927" y="34695"/>
        <a:ext cx="1837128" cy="1075508"/>
      </dsp:txXfrm>
    </dsp:sp>
    <dsp:sp modelId="{6C6FCEA3-DA1D-4912-8153-0319047149CA}">
      <dsp:nvSpPr>
        <dsp:cNvPr id="0" name=""/>
        <dsp:cNvSpPr/>
      </dsp:nvSpPr>
      <dsp:spPr>
        <a:xfrm rot="5400000">
          <a:off x="4435662" y="1276948"/>
          <a:ext cx="403658" cy="47220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4495831" y="1311221"/>
        <a:ext cx="283322" cy="282561"/>
      </dsp:txXfrm>
    </dsp:sp>
    <dsp:sp modelId="{C2E610DE-AFDA-44C4-9812-C6B4DC811D94}">
      <dsp:nvSpPr>
        <dsp:cNvPr id="0" name=""/>
        <dsp:cNvSpPr/>
      </dsp:nvSpPr>
      <dsp:spPr>
        <a:xfrm>
          <a:off x="3685466" y="1905284"/>
          <a:ext cx="1904050" cy="114243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Cleaning</a:t>
          </a:r>
          <a:endParaRPr lang="en-IN" sz="2300" kern="1200" dirty="0"/>
        </a:p>
      </dsp:txBody>
      <dsp:txXfrm>
        <a:off x="3718927" y="1938745"/>
        <a:ext cx="1837128" cy="1075508"/>
      </dsp:txXfrm>
    </dsp:sp>
    <dsp:sp modelId="{1B1A392A-A587-434B-8BBB-2535F2E907D4}">
      <dsp:nvSpPr>
        <dsp:cNvPr id="0" name=""/>
        <dsp:cNvSpPr/>
      </dsp:nvSpPr>
      <dsp:spPr>
        <a:xfrm rot="10800000">
          <a:off x="3114251" y="2240397"/>
          <a:ext cx="403658" cy="47220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10800000">
        <a:off x="3235348" y="2334838"/>
        <a:ext cx="282561" cy="283322"/>
      </dsp:txXfrm>
    </dsp:sp>
    <dsp:sp modelId="{8B01A2C9-6C42-4544-8A61-D4693FF7CD20}">
      <dsp:nvSpPr>
        <dsp:cNvPr id="0" name=""/>
        <dsp:cNvSpPr/>
      </dsp:nvSpPr>
      <dsp:spPr>
        <a:xfrm>
          <a:off x="1019796" y="1905284"/>
          <a:ext cx="1904050" cy="114243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Modelling</a:t>
          </a:r>
          <a:endParaRPr lang="en-IN" sz="2300" kern="1200" dirty="0"/>
        </a:p>
      </dsp:txBody>
      <dsp:txXfrm>
        <a:off x="1053257" y="1938745"/>
        <a:ext cx="1837128" cy="1075508"/>
      </dsp:txXfrm>
    </dsp:sp>
    <dsp:sp modelId="{1765D7DB-7764-417B-9229-E3B4CD83FF77}">
      <dsp:nvSpPr>
        <dsp:cNvPr id="0" name=""/>
        <dsp:cNvSpPr/>
      </dsp:nvSpPr>
      <dsp:spPr>
        <a:xfrm rot="5400000">
          <a:off x="1769992" y="3180998"/>
          <a:ext cx="403658" cy="47220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rot="-5400000">
        <a:off x="1830161" y="3215271"/>
        <a:ext cx="283322" cy="282561"/>
      </dsp:txXfrm>
    </dsp:sp>
    <dsp:sp modelId="{2115DF63-4FD2-4FD9-82EB-A787A545D40D}">
      <dsp:nvSpPr>
        <dsp:cNvPr id="0" name=""/>
        <dsp:cNvSpPr/>
      </dsp:nvSpPr>
      <dsp:spPr>
        <a:xfrm>
          <a:off x="1019796" y="3809335"/>
          <a:ext cx="1904050" cy="1142430"/>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Data Testing</a:t>
          </a:r>
          <a:endParaRPr lang="en-IN" sz="2300" kern="1200" dirty="0"/>
        </a:p>
      </dsp:txBody>
      <dsp:txXfrm>
        <a:off x="1053257" y="3842796"/>
        <a:ext cx="1837128" cy="10755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5DDBE-F48D-4285-8C41-B6219DE312FC}">
      <dsp:nvSpPr>
        <dsp:cNvPr id="0" name=""/>
        <dsp:cNvSpPr/>
      </dsp:nvSpPr>
      <dsp:spPr>
        <a:xfrm>
          <a:off x="0" y="2418"/>
          <a:ext cx="66093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86D1EC-9FC6-4B6F-AA5A-E42CA8BD8838}">
      <dsp:nvSpPr>
        <dsp:cNvPr id="0" name=""/>
        <dsp:cNvSpPr/>
      </dsp:nvSpPr>
      <dsp:spPr>
        <a:xfrm>
          <a:off x="0" y="2418"/>
          <a:ext cx="6609313" cy="1649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The data we used for this study was obtained from the Kaggle website. The original dataset has 693071 rows and 57 columns, and it includes Uber and Lyft data. </a:t>
          </a:r>
          <a:endParaRPr lang="en-US" sz="2500" kern="1200"/>
        </a:p>
      </dsp:txBody>
      <dsp:txXfrm>
        <a:off x="0" y="2418"/>
        <a:ext cx="6609313" cy="1649387"/>
      </dsp:txXfrm>
    </dsp:sp>
    <dsp:sp modelId="{92D1E4B6-FCA7-4D91-A9A8-AF352773CD4C}">
      <dsp:nvSpPr>
        <dsp:cNvPr id="0" name=""/>
        <dsp:cNvSpPr/>
      </dsp:nvSpPr>
      <dsp:spPr>
        <a:xfrm>
          <a:off x="0" y="1651806"/>
          <a:ext cx="6609313" cy="0"/>
        </a:xfrm>
        <a:prstGeom prst="line">
          <a:avLst/>
        </a:prstGeom>
        <a:solidFill>
          <a:schemeClr val="accent2">
            <a:hueOff val="-757357"/>
            <a:satOff val="5364"/>
            <a:lumOff val="784"/>
            <a:alphaOff val="0"/>
          </a:schemeClr>
        </a:solidFill>
        <a:ln w="12700" cap="flat" cmpd="sng" algn="ctr">
          <a:solidFill>
            <a:schemeClr val="accent2">
              <a:hueOff val="-757357"/>
              <a:satOff val="5364"/>
              <a:lumOff val="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FFE73B-4BB0-4959-8490-08E24107113A}">
      <dsp:nvSpPr>
        <dsp:cNvPr id="0" name=""/>
        <dsp:cNvSpPr/>
      </dsp:nvSpPr>
      <dsp:spPr>
        <a:xfrm>
          <a:off x="0" y="1651806"/>
          <a:ext cx="6609313" cy="1649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However, we only need the Uber data for our study, so we filtered the data for our needs and created a new dataset with 322844 rows and 56 columns. </a:t>
          </a:r>
          <a:endParaRPr lang="en-US" sz="2500" kern="1200"/>
        </a:p>
      </dsp:txBody>
      <dsp:txXfrm>
        <a:off x="0" y="1651806"/>
        <a:ext cx="6609313" cy="1649387"/>
      </dsp:txXfrm>
    </dsp:sp>
    <dsp:sp modelId="{60BDD213-0D3E-4844-9637-198DA8CB0C0F}">
      <dsp:nvSpPr>
        <dsp:cNvPr id="0" name=""/>
        <dsp:cNvSpPr/>
      </dsp:nvSpPr>
      <dsp:spPr>
        <a:xfrm>
          <a:off x="0" y="3301193"/>
          <a:ext cx="6609313" cy="0"/>
        </a:xfrm>
        <a:prstGeom prst="line">
          <a:avLst/>
        </a:prstGeom>
        <a:solidFill>
          <a:schemeClr val="accent2">
            <a:hueOff val="-1514713"/>
            <a:satOff val="10727"/>
            <a:lumOff val="1567"/>
            <a:alphaOff val="0"/>
          </a:schemeClr>
        </a:solidFill>
        <a:ln w="12700" cap="flat" cmpd="sng" algn="ctr">
          <a:solidFill>
            <a:schemeClr val="accent2">
              <a:hueOff val="-1514713"/>
              <a:satOff val="10727"/>
              <a:lumOff val="15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0B301B-6116-41AE-BD41-5FDA25AB9D53}">
      <dsp:nvSpPr>
        <dsp:cNvPr id="0" name=""/>
        <dsp:cNvSpPr/>
      </dsp:nvSpPr>
      <dsp:spPr>
        <a:xfrm>
          <a:off x="0" y="3301193"/>
          <a:ext cx="6609313" cy="16493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IN" sz="2500" kern="1200"/>
            <a:t>The dataset contains several fields that tell us about the time, location, and weather conditions when the various Uber cabs were used.</a:t>
          </a:r>
          <a:endParaRPr lang="en-US" sz="2500" kern="1200"/>
        </a:p>
      </dsp:txBody>
      <dsp:txXfrm>
        <a:off x="0" y="3301193"/>
        <a:ext cx="6609313" cy="16493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B627-F791-4449-8C9E-6DB75533063A}">
      <dsp:nvSpPr>
        <dsp:cNvPr id="0" name=""/>
        <dsp:cNvSpPr/>
      </dsp:nvSpPr>
      <dsp:spPr>
        <a:xfrm>
          <a:off x="1142861" y="3397155"/>
          <a:ext cx="1328057" cy="1140176"/>
        </a:xfrm>
        <a:prstGeom prst="hexagon">
          <a:avLst>
            <a:gd name="adj" fmla="val 25000"/>
            <a:gd name="vf" fmla="val 11547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Label Encoding</a:t>
          </a:r>
          <a:endParaRPr lang="en-IN" sz="1400" kern="1200" dirty="0"/>
        </a:p>
      </dsp:txBody>
      <dsp:txXfrm>
        <a:off x="1348547" y="3573743"/>
        <a:ext cx="916685" cy="787000"/>
      </dsp:txXfrm>
    </dsp:sp>
    <dsp:sp modelId="{428725C4-4F33-437C-81EF-EC8A35684C35}">
      <dsp:nvSpPr>
        <dsp:cNvPr id="0" name=""/>
        <dsp:cNvSpPr/>
      </dsp:nvSpPr>
      <dsp:spPr>
        <a:xfrm>
          <a:off x="1174549" y="3907003"/>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459E07-2677-4497-9EDD-EB3F588564D7}">
      <dsp:nvSpPr>
        <dsp:cNvPr id="0" name=""/>
        <dsp:cNvSpPr/>
      </dsp:nvSpPr>
      <dsp:spPr>
        <a:xfrm>
          <a:off x="0" y="2766826"/>
          <a:ext cx="1328057" cy="1140176"/>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7B49E2-0EF9-4256-9C13-BC8EE83A8425}">
      <dsp:nvSpPr>
        <dsp:cNvPr id="0" name=""/>
        <dsp:cNvSpPr/>
      </dsp:nvSpPr>
      <dsp:spPr>
        <a:xfrm>
          <a:off x="909782" y="3755566"/>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D00C68B-89E5-4F47-B9AF-B875431A1ECE}">
      <dsp:nvSpPr>
        <dsp:cNvPr id="0" name=""/>
        <dsp:cNvSpPr/>
      </dsp:nvSpPr>
      <dsp:spPr>
        <a:xfrm>
          <a:off x="2285723" y="2763184"/>
          <a:ext cx="1328057" cy="1140176"/>
        </a:xfrm>
        <a:prstGeom prst="hexagon">
          <a:avLst>
            <a:gd name="adj" fmla="val 25000"/>
            <a:gd name="vf" fmla="val 11547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kern="1200" dirty="0"/>
            <a:t>Filling NAN values</a:t>
          </a:r>
          <a:endParaRPr lang="en-IN" sz="1400" kern="1200" dirty="0"/>
        </a:p>
      </dsp:txBody>
      <dsp:txXfrm>
        <a:off x="2491409" y="2939772"/>
        <a:ext cx="916685" cy="787000"/>
      </dsp:txXfrm>
    </dsp:sp>
    <dsp:sp modelId="{B49B5A49-6075-4E0B-BF64-26B5FBA6C61F}">
      <dsp:nvSpPr>
        <dsp:cNvPr id="0" name=""/>
        <dsp:cNvSpPr/>
      </dsp:nvSpPr>
      <dsp:spPr>
        <a:xfrm>
          <a:off x="3199731" y="3749497"/>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A44905-33B8-4A9F-9E1E-C81A87CBF7BD}">
      <dsp:nvSpPr>
        <dsp:cNvPr id="0" name=""/>
        <dsp:cNvSpPr/>
      </dsp:nvSpPr>
      <dsp:spPr>
        <a:xfrm>
          <a:off x="3427881" y="3394728"/>
          <a:ext cx="1328057" cy="1140176"/>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4000" r="-14000"/>
          </a:stretch>
        </a:blip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35ACE1-D0FC-4D87-8439-B0795F54BCCD}">
      <dsp:nvSpPr>
        <dsp:cNvPr id="0" name=""/>
        <dsp:cNvSpPr/>
      </dsp:nvSpPr>
      <dsp:spPr>
        <a:xfrm>
          <a:off x="3460272" y="3902147"/>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A8AE4F-6B2E-4902-A210-B3BB7497BE2C}">
      <dsp:nvSpPr>
        <dsp:cNvPr id="0" name=""/>
        <dsp:cNvSpPr/>
      </dsp:nvSpPr>
      <dsp:spPr>
        <a:xfrm>
          <a:off x="1142861" y="2136497"/>
          <a:ext cx="1328057" cy="1140176"/>
        </a:xfrm>
        <a:prstGeom prst="hexagon">
          <a:avLst>
            <a:gd name="adj" fmla="val 25000"/>
            <a:gd name="vf" fmla="val 11547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Recursive Feature elimination</a:t>
          </a:r>
          <a:endParaRPr lang="en-IN" sz="1400" kern="1200" dirty="0"/>
        </a:p>
      </dsp:txBody>
      <dsp:txXfrm>
        <a:off x="1348547" y="2313085"/>
        <a:ext cx="916685" cy="787000"/>
      </dsp:txXfrm>
    </dsp:sp>
    <dsp:sp modelId="{1C7F9648-3A17-49DB-B2EA-2957B5519C8D}">
      <dsp:nvSpPr>
        <dsp:cNvPr id="0" name=""/>
        <dsp:cNvSpPr/>
      </dsp:nvSpPr>
      <dsp:spPr>
        <a:xfrm>
          <a:off x="2052644" y="2158044"/>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8666047-B594-4088-81EC-5044E70DBA21}">
      <dsp:nvSpPr>
        <dsp:cNvPr id="0" name=""/>
        <dsp:cNvSpPr/>
      </dsp:nvSpPr>
      <dsp:spPr>
        <a:xfrm>
          <a:off x="2285723" y="1502526"/>
          <a:ext cx="1328057" cy="1140176"/>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67BE24-997B-46AD-95BB-D6970956D2D2}">
      <dsp:nvSpPr>
        <dsp:cNvPr id="0" name=""/>
        <dsp:cNvSpPr/>
      </dsp:nvSpPr>
      <dsp:spPr>
        <a:xfrm>
          <a:off x="2323044" y="2007821"/>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483BD66-815B-4C1C-AE8C-AA440A8442F3}">
      <dsp:nvSpPr>
        <dsp:cNvPr id="0" name=""/>
        <dsp:cNvSpPr/>
      </dsp:nvSpPr>
      <dsp:spPr>
        <a:xfrm>
          <a:off x="3427881" y="2134069"/>
          <a:ext cx="1328057" cy="1140176"/>
        </a:xfrm>
        <a:prstGeom prst="hexagon">
          <a:avLst>
            <a:gd name="adj" fmla="val 25000"/>
            <a:gd name="vf" fmla="val 11547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Drop useless columns</a:t>
          </a:r>
          <a:endParaRPr lang="en-IN" sz="1400" kern="1200" dirty="0"/>
        </a:p>
      </dsp:txBody>
      <dsp:txXfrm>
        <a:off x="3633567" y="2310657"/>
        <a:ext cx="916685" cy="787000"/>
      </dsp:txXfrm>
    </dsp:sp>
    <dsp:sp modelId="{66E27FA9-A3BD-47FF-BB98-A473684ED70B}">
      <dsp:nvSpPr>
        <dsp:cNvPr id="0" name=""/>
        <dsp:cNvSpPr/>
      </dsp:nvSpPr>
      <dsp:spPr>
        <a:xfrm>
          <a:off x="4577080" y="2639364"/>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AECBA8-8152-4984-A7C6-A2C0AAE88024}">
      <dsp:nvSpPr>
        <dsp:cNvPr id="0" name=""/>
        <dsp:cNvSpPr/>
      </dsp:nvSpPr>
      <dsp:spPr>
        <a:xfrm>
          <a:off x="4570742" y="2775020"/>
          <a:ext cx="1328057" cy="1140176"/>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4000" r="-14000"/>
          </a:stretch>
        </a:blip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12CDDF-4270-49C7-839F-2CCB7BE78C5F}">
      <dsp:nvSpPr>
        <dsp:cNvPr id="0" name=""/>
        <dsp:cNvSpPr/>
      </dsp:nvSpPr>
      <dsp:spPr>
        <a:xfrm>
          <a:off x="4829875" y="2795657"/>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2F937A-2BA0-4FC2-B199-7148B1792056}">
      <dsp:nvSpPr>
        <dsp:cNvPr id="0" name=""/>
        <dsp:cNvSpPr/>
      </dsp:nvSpPr>
      <dsp:spPr>
        <a:xfrm>
          <a:off x="4570742" y="1514665"/>
          <a:ext cx="1328057" cy="1140176"/>
        </a:xfrm>
        <a:prstGeom prst="hexagon">
          <a:avLst>
            <a:gd name="adj" fmla="val 25000"/>
            <a:gd name="vf" fmla="val 11547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Binning</a:t>
          </a:r>
          <a:endParaRPr lang="en-IN" sz="1400" kern="1200" dirty="0"/>
        </a:p>
      </dsp:txBody>
      <dsp:txXfrm>
        <a:off x="4776428" y="1691253"/>
        <a:ext cx="916685" cy="787000"/>
      </dsp:txXfrm>
    </dsp:sp>
    <dsp:sp modelId="{C400C0A2-A9C7-4374-88ED-0AE989F67A66}">
      <dsp:nvSpPr>
        <dsp:cNvPr id="0" name=""/>
        <dsp:cNvSpPr/>
      </dsp:nvSpPr>
      <dsp:spPr>
        <a:xfrm>
          <a:off x="5719942" y="2025726"/>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6082615-40A5-4C62-8598-D2EE6C955540}">
      <dsp:nvSpPr>
        <dsp:cNvPr id="0" name=""/>
        <dsp:cNvSpPr/>
      </dsp:nvSpPr>
      <dsp:spPr>
        <a:xfrm>
          <a:off x="5713604" y="2150760"/>
          <a:ext cx="1328057" cy="1140176"/>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0000" r="-10000"/>
          </a:stretch>
        </a:blip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4FDD9F-5562-4F0E-8E85-18753D482930}">
      <dsp:nvSpPr>
        <dsp:cNvPr id="0" name=""/>
        <dsp:cNvSpPr/>
      </dsp:nvSpPr>
      <dsp:spPr>
        <a:xfrm>
          <a:off x="5978371" y="2176253"/>
          <a:ext cx="154916" cy="133531"/>
        </a:xfrm>
        <a:prstGeom prst="hexagon">
          <a:avLst>
            <a:gd name="adj" fmla="val 25000"/>
            <a:gd name="vf" fmla="val 11547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B705D-DB75-48ED-83A4-E7F469DD19F3}">
      <dsp:nvSpPr>
        <dsp:cNvPr id="0" name=""/>
        <dsp:cNvSpPr/>
      </dsp:nvSpPr>
      <dsp:spPr>
        <a:xfrm>
          <a:off x="0" y="428"/>
          <a:ext cx="9023241" cy="10036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8AD982-2F92-47F7-8636-276AC31C596C}">
      <dsp:nvSpPr>
        <dsp:cNvPr id="0" name=""/>
        <dsp:cNvSpPr/>
      </dsp:nvSpPr>
      <dsp:spPr>
        <a:xfrm>
          <a:off x="303593" y="226242"/>
          <a:ext cx="551988" cy="5519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FB145D-C965-4EB2-BB7B-69A4F229E433}">
      <dsp:nvSpPr>
        <dsp:cNvPr id="0" name=""/>
        <dsp:cNvSpPr/>
      </dsp:nvSpPr>
      <dsp:spPr>
        <a:xfrm>
          <a:off x="1159176" y="428"/>
          <a:ext cx="7864064" cy="1003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216" tIns="106216" rIns="106216" bIns="106216" numCol="1" spcCol="1270" anchor="ctr" anchorCtr="0">
          <a:noAutofit/>
        </a:bodyPr>
        <a:lstStyle/>
        <a:p>
          <a:pPr marL="0" lvl="0" indent="0" algn="l" defTabSz="755650">
            <a:lnSpc>
              <a:spcPct val="100000"/>
            </a:lnSpc>
            <a:spcBef>
              <a:spcPct val="0"/>
            </a:spcBef>
            <a:spcAft>
              <a:spcPct val="35000"/>
            </a:spcAft>
            <a:buNone/>
          </a:pPr>
          <a:r>
            <a:rPr lang="en-IN" sz="1700" kern="1200"/>
            <a:t>Data modelling is the process of training a machine-learning algorithm to predict the labels from the features, tuning it for the business needs, and validating it on holdout data. </a:t>
          </a:r>
          <a:endParaRPr lang="en-US" sz="1700" kern="1200"/>
        </a:p>
      </dsp:txBody>
      <dsp:txXfrm>
        <a:off x="1159176" y="428"/>
        <a:ext cx="7864064" cy="1003616"/>
      </dsp:txXfrm>
    </dsp:sp>
    <dsp:sp modelId="{BB008298-01B2-4334-AD30-FFC4BDAFAE07}">
      <dsp:nvSpPr>
        <dsp:cNvPr id="0" name=""/>
        <dsp:cNvSpPr/>
      </dsp:nvSpPr>
      <dsp:spPr>
        <a:xfrm>
          <a:off x="0" y="1254948"/>
          <a:ext cx="9023241" cy="10036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CB5762-B2D7-40A7-8E87-D2B62BFDB31E}">
      <dsp:nvSpPr>
        <dsp:cNvPr id="0" name=""/>
        <dsp:cNvSpPr/>
      </dsp:nvSpPr>
      <dsp:spPr>
        <a:xfrm>
          <a:off x="303593" y="1480762"/>
          <a:ext cx="551988" cy="551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070E18-3A77-4AD7-9EF7-D7892EE67F87}">
      <dsp:nvSpPr>
        <dsp:cNvPr id="0" name=""/>
        <dsp:cNvSpPr/>
      </dsp:nvSpPr>
      <dsp:spPr>
        <a:xfrm>
          <a:off x="1159176" y="1254948"/>
          <a:ext cx="7864064" cy="1003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216" tIns="106216" rIns="106216" bIns="106216" numCol="1" spcCol="1270" anchor="ctr" anchorCtr="0">
          <a:noAutofit/>
        </a:bodyPr>
        <a:lstStyle/>
        <a:p>
          <a:pPr marL="0" lvl="0" indent="0" algn="l" defTabSz="755650">
            <a:lnSpc>
              <a:spcPct val="100000"/>
            </a:lnSpc>
            <a:spcBef>
              <a:spcPct val="0"/>
            </a:spcBef>
            <a:spcAft>
              <a:spcPct val="35000"/>
            </a:spcAft>
            <a:buNone/>
          </a:pPr>
          <a:r>
            <a:rPr lang="en-IN" sz="1700" kern="1200"/>
            <a:t>When you use data to train an algorithm, it becomes a model. The accuracy of all machine learning models is a crucial aspect to consider. </a:t>
          </a:r>
          <a:endParaRPr lang="en-US" sz="1700" kern="1200"/>
        </a:p>
      </dsp:txBody>
      <dsp:txXfrm>
        <a:off x="1159176" y="1254948"/>
        <a:ext cx="7864064" cy="1003616"/>
      </dsp:txXfrm>
    </dsp:sp>
    <dsp:sp modelId="{08177D2B-069D-4DF2-9B5E-E8669F713513}">
      <dsp:nvSpPr>
        <dsp:cNvPr id="0" name=""/>
        <dsp:cNvSpPr/>
      </dsp:nvSpPr>
      <dsp:spPr>
        <a:xfrm>
          <a:off x="0" y="2509469"/>
          <a:ext cx="9023241" cy="100361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D362DA-83A7-4E15-8ADF-206AB821F571}">
      <dsp:nvSpPr>
        <dsp:cNvPr id="0" name=""/>
        <dsp:cNvSpPr/>
      </dsp:nvSpPr>
      <dsp:spPr>
        <a:xfrm>
          <a:off x="303593" y="2735282"/>
          <a:ext cx="551988" cy="551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9812FC-5CD2-4507-8144-37F40F393530}">
      <dsp:nvSpPr>
        <dsp:cNvPr id="0" name=""/>
        <dsp:cNvSpPr/>
      </dsp:nvSpPr>
      <dsp:spPr>
        <a:xfrm>
          <a:off x="1159176" y="2509469"/>
          <a:ext cx="7864064" cy="1003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216" tIns="106216" rIns="106216" bIns="106216" numCol="1" spcCol="1270" anchor="ctr" anchorCtr="0">
          <a:noAutofit/>
        </a:bodyPr>
        <a:lstStyle/>
        <a:p>
          <a:pPr marL="0" lvl="0" indent="0" algn="l" defTabSz="755650">
            <a:lnSpc>
              <a:spcPct val="100000"/>
            </a:lnSpc>
            <a:spcBef>
              <a:spcPct val="0"/>
            </a:spcBef>
            <a:spcAft>
              <a:spcPct val="35000"/>
            </a:spcAft>
            <a:buNone/>
          </a:pPr>
          <a:r>
            <a:rPr lang="en-IN" sz="1700" kern="1200"/>
            <a:t>To verify their accuracy, one can train the model using the given dataset and then use that model to predict the response values for the same dataset, hence determining the model's accuracy.</a:t>
          </a:r>
          <a:endParaRPr lang="en-US" sz="1700" kern="1200"/>
        </a:p>
      </dsp:txBody>
      <dsp:txXfrm>
        <a:off x="1159176" y="2509469"/>
        <a:ext cx="7864064" cy="10036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EB03E-D957-4CB7-9CAC-D8F3EABFEC55}">
      <dsp:nvSpPr>
        <dsp:cNvPr id="0" name=""/>
        <dsp:cNvSpPr/>
      </dsp:nvSpPr>
      <dsp:spPr>
        <a:xfrm>
          <a:off x="88698" y="780"/>
          <a:ext cx="4225190" cy="2682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B12BF2-43E1-4188-921E-89DF475351AE}">
      <dsp:nvSpPr>
        <dsp:cNvPr id="0" name=""/>
        <dsp:cNvSpPr/>
      </dsp:nvSpPr>
      <dsp:spPr>
        <a:xfrm>
          <a:off x="558164" y="446773"/>
          <a:ext cx="4225190" cy="26829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Linear Regression</a:t>
          </a:r>
        </a:p>
      </dsp:txBody>
      <dsp:txXfrm>
        <a:off x="636746" y="525355"/>
        <a:ext cx="4068026" cy="2525831"/>
      </dsp:txXfrm>
    </dsp:sp>
    <dsp:sp modelId="{F9765011-0A6E-4D4E-8861-63DABBCD1763}">
      <dsp:nvSpPr>
        <dsp:cNvPr id="0" name=""/>
        <dsp:cNvSpPr/>
      </dsp:nvSpPr>
      <dsp:spPr>
        <a:xfrm>
          <a:off x="5252820" y="780"/>
          <a:ext cx="4225190" cy="26829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95F6A5-8902-4954-93F2-FA84991DED0B}">
      <dsp:nvSpPr>
        <dsp:cNvPr id="0" name=""/>
        <dsp:cNvSpPr/>
      </dsp:nvSpPr>
      <dsp:spPr>
        <a:xfrm>
          <a:off x="5722285" y="446773"/>
          <a:ext cx="4225190" cy="26829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Decision tree</a:t>
          </a:r>
        </a:p>
      </dsp:txBody>
      <dsp:txXfrm>
        <a:off x="5800867" y="525355"/>
        <a:ext cx="4068026" cy="25258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26D12-894D-41F0-B9A0-003550058B4A}">
      <dsp:nvSpPr>
        <dsp:cNvPr id="0" name=""/>
        <dsp:cNvSpPr/>
      </dsp:nvSpPr>
      <dsp:spPr>
        <a:xfrm>
          <a:off x="0" y="74821"/>
          <a:ext cx="6609313" cy="155887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Machine learning applications are not 100% accurate. </a:t>
          </a:r>
          <a:endParaRPr lang="en-US" sz="2200" kern="1200" dirty="0"/>
        </a:p>
      </dsp:txBody>
      <dsp:txXfrm>
        <a:off x="76098" y="150919"/>
        <a:ext cx="6457117" cy="1406682"/>
      </dsp:txXfrm>
    </dsp:sp>
    <dsp:sp modelId="{D17AD267-088F-4D81-B7B3-2FB16C320EF0}">
      <dsp:nvSpPr>
        <dsp:cNvPr id="0" name=""/>
        <dsp:cNvSpPr/>
      </dsp:nvSpPr>
      <dsp:spPr>
        <a:xfrm>
          <a:off x="0" y="1697060"/>
          <a:ext cx="6609313" cy="155887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Hence testing is required. Testing is a subset or part of the training dataset that is built to test all the possible combinations and estimates how well the model trains.</a:t>
          </a:r>
          <a:endParaRPr lang="en-US" sz="2200" kern="1200" dirty="0"/>
        </a:p>
      </dsp:txBody>
      <dsp:txXfrm>
        <a:off x="76098" y="1773158"/>
        <a:ext cx="6457117" cy="1406682"/>
      </dsp:txXfrm>
    </dsp:sp>
    <dsp:sp modelId="{567381AF-9B67-48EA-A3C8-4534EF3B5787}">
      <dsp:nvSpPr>
        <dsp:cNvPr id="0" name=""/>
        <dsp:cNvSpPr/>
      </dsp:nvSpPr>
      <dsp:spPr>
        <a:xfrm>
          <a:off x="0" y="3319299"/>
          <a:ext cx="6609313" cy="155887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So therefore, by using data testing we can increase the efficiency and accuracy of the algorithm that is used to train the machine.</a:t>
          </a:r>
        </a:p>
      </dsp:txBody>
      <dsp:txXfrm>
        <a:off x="76098" y="3395397"/>
        <a:ext cx="6457117" cy="14066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F608-0D1F-4DF2-AE5E-41ED830194E6}">
      <dsp:nvSpPr>
        <dsp:cNvPr id="0" name=""/>
        <dsp:cNvSpPr/>
      </dsp:nvSpPr>
      <dsp:spPr>
        <a:xfrm>
          <a:off x="0" y="4641"/>
          <a:ext cx="5787020" cy="10475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F271BF-7591-4353-9BB8-F380E581D935}">
      <dsp:nvSpPr>
        <dsp:cNvPr id="0" name=""/>
        <dsp:cNvSpPr/>
      </dsp:nvSpPr>
      <dsp:spPr>
        <a:xfrm>
          <a:off x="316887" y="240343"/>
          <a:ext cx="576722" cy="576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E9F8C3-1835-4F56-9755-890A59BE4B8B}">
      <dsp:nvSpPr>
        <dsp:cNvPr id="0" name=""/>
        <dsp:cNvSpPr/>
      </dsp:nvSpPr>
      <dsp:spPr>
        <a:xfrm>
          <a:off x="1210497" y="4641"/>
          <a:ext cx="4557880" cy="1080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32" tIns="114332" rIns="114332" bIns="114332" numCol="1" spcCol="1270" anchor="ctr" anchorCtr="0">
          <a:noAutofit/>
        </a:bodyPr>
        <a:lstStyle/>
        <a:p>
          <a:pPr marL="0" lvl="0" indent="0" algn="l" defTabSz="622300">
            <a:lnSpc>
              <a:spcPct val="100000"/>
            </a:lnSpc>
            <a:spcBef>
              <a:spcPct val="0"/>
            </a:spcBef>
            <a:spcAft>
              <a:spcPct val="35000"/>
            </a:spcAft>
            <a:buNone/>
          </a:pPr>
          <a:r>
            <a:rPr lang="en-IN" sz="1400" kern="1200"/>
            <a:t>Before working on features first we need to know about the data insights which we get to know by EDA. </a:t>
          </a:r>
          <a:endParaRPr lang="en-US" sz="1400" kern="1200"/>
        </a:p>
      </dsp:txBody>
      <dsp:txXfrm>
        <a:off x="1210497" y="4641"/>
        <a:ext cx="4557880" cy="1080298"/>
      </dsp:txXfrm>
    </dsp:sp>
    <dsp:sp modelId="{DD28D947-7DFB-4B0F-977B-090CA258DC5D}">
      <dsp:nvSpPr>
        <dsp:cNvPr id="0" name=""/>
        <dsp:cNvSpPr/>
      </dsp:nvSpPr>
      <dsp:spPr>
        <a:xfrm>
          <a:off x="0" y="1355014"/>
          <a:ext cx="5787020" cy="10475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9AE59-7369-44EE-8FC4-2416D81A0B3D}">
      <dsp:nvSpPr>
        <dsp:cNvPr id="0" name=""/>
        <dsp:cNvSpPr/>
      </dsp:nvSpPr>
      <dsp:spPr>
        <a:xfrm>
          <a:off x="316887" y="1590715"/>
          <a:ext cx="576722" cy="576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784366-E7C8-4262-BE99-7A06351B571E}">
      <dsp:nvSpPr>
        <dsp:cNvPr id="0" name=""/>
        <dsp:cNvSpPr/>
      </dsp:nvSpPr>
      <dsp:spPr>
        <a:xfrm>
          <a:off x="1210497" y="1355014"/>
          <a:ext cx="4557880" cy="1080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32" tIns="114332" rIns="114332" bIns="114332" numCol="1" spcCol="1270" anchor="ctr" anchorCtr="0">
          <a:noAutofit/>
        </a:bodyPr>
        <a:lstStyle/>
        <a:p>
          <a:pPr marL="0" lvl="0" indent="0" algn="l" defTabSz="622300">
            <a:lnSpc>
              <a:spcPct val="100000"/>
            </a:lnSpc>
            <a:spcBef>
              <a:spcPct val="0"/>
            </a:spcBef>
            <a:spcAft>
              <a:spcPct val="35000"/>
            </a:spcAft>
            <a:buNone/>
          </a:pPr>
          <a:r>
            <a:rPr lang="en-IN" sz="1400" kern="1200" dirty="0"/>
            <a:t>Apart from that, we visualized the data by drawing various plots, in which we understood that we don’t have any data for taxi’s price. This problem is rectified by using different data cleaning techniques. </a:t>
          </a:r>
          <a:endParaRPr lang="en-US" sz="1400" kern="1200" dirty="0"/>
        </a:p>
      </dsp:txBody>
      <dsp:txXfrm>
        <a:off x="1210497" y="1355014"/>
        <a:ext cx="4557880" cy="1080298"/>
      </dsp:txXfrm>
    </dsp:sp>
    <dsp:sp modelId="{393F7762-9543-45CC-9535-8116F0DA2DFA}">
      <dsp:nvSpPr>
        <dsp:cNvPr id="0" name=""/>
        <dsp:cNvSpPr/>
      </dsp:nvSpPr>
      <dsp:spPr>
        <a:xfrm>
          <a:off x="0" y="2705387"/>
          <a:ext cx="5787020" cy="10475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9F549-FC99-4820-B3B3-83CA89FEE76E}">
      <dsp:nvSpPr>
        <dsp:cNvPr id="0" name=""/>
        <dsp:cNvSpPr/>
      </dsp:nvSpPr>
      <dsp:spPr>
        <a:xfrm>
          <a:off x="316887" y="2941088"/>
          <a:ext cx="576722" cy="5761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EA1C58-B83B-402B-B6AD-D96ACBED5292}">
      <dsp:nvSpPr>
        <dsp:cNvPr id="0" name=""/>
        <dsp:cNvSpPr/>
      </dsp:nvSpPr>
      <dsp:spPr>
        <a:xfrm>
          <a:off x="1210497" y="2705387"/>
          <a:ext cx="4557880" cy="1080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32" tIns="114332" rIns="114332" bIns="114332" numCol="1" spcCol="1270" anchor="ctr" anchorCtr="0">
          <a:noAutofit/>
        </a:bodyPr>
        <a:lstStyle/>
        <a:p>
          <a:pPr marL="0" lvl="0" indent="0" algn="l" defTabSz="622300">
            <a:lnSpc>
              <a:spcPct val="100000"/>
            </a:lnSpc>
            <a:spcBef>
              <a:spcPct val="0"/>
            </a:spcBef>
            <a:spcAft>
              <a:spcPct val="35000"/>
            </a:spcAft>
            <a:buNone/>
          </a:pPr>
          <a:r>
            <a:rPr lang="en-IN" sz="1400" kern="1200" dirty="0"/>
            <a:t>Then We applied the two different machine learning algorithms to our remaining dataset. </a:t>
          </a:r>
          <a:endParaRPr lang="en-US" sz="1400" kern="1200" dirty="0"/>
        </a:p>
      </dsp:txBody>
      <dsp:txXfrm>
        <a:off x="1210497" y="2705387"/>
        <a:ext cx="4557880" cy="1080298"/>
      </dsp:txXfrm>
    </dsp:sp>
    <dsp:sp modelId="{304338A6-9B29-49AF-B083-F0D8DB7F952F}">
      <dsp:nvSpPr>
        <dsp:cNvPr id="0" name=""/>
        <dsp:cNvSpPr/>
      </dsp:nvSpPr>
      <dsp:spPr>
        <a:xfrm>
          <a:off x="0" y="4055760"/>
          <a:ext cx="5787020" cy="10475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227AF-C900-441E-B94A-C858B8A1A61C}">
      <dsp:nvSpPr>
        <dsp:cNvPr id="0" name=""/>
        <dsp:cNvSpPr/>
      </dsp:nvSpPr>
      <dsp:spPr>
        <a:xfrm>
          <a:off x="316887" y="4291461"/>
          <a:ext cx="576722" cy="5761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28010E-F847-4D9B-98F6-1CFB9AAAB857}">
      <dsp:nvSpPr>
        <dsp:cNvPr id="0" name=""/>
        <dsp:cNvSpPr/>
      </dsp:nvSpPr>
      <dsp:spPr>
        <a:xfrm>
          <a:off x="1210497" y="4055760"/>
          <a:ext cx="4557880" cy="1080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32" tIns="114332" rIns="114332" bIns="114332" numCol="1" spcCol="1270" anchor="ctr" anchorCtr="0">
          <a:noAutofit/>
        </a:bodyPr>
        <a:lstStyle/>
        <a:p>
          <a:pPr marL="0" lvl="0" indent="0" algn="l" defTabSz="622300">
            <a:lnSpc>
              <a:spcPct val="100000"/>
            </a:lnSpc>
            <a:spcBef>
              <a:spcPct val="0"/>
            </a:spcBef>
            <a:spcAft>
              <a:spcPct val="35000"/>
            </a:spcAft>
            <a:buNone/>
          </a:pPr>
          <a:r>
            <a:rPr lang="en-IN" sz="1400" kern="1200" dirty="0"/>
            <a:t>And found the best algorithm by using the accuracy of models.</a:t>
          </a:r>
          <a:endParaRPr lang="en-US" sz="1400" kern="1200" dirty="0"/>
        </a:p>
      </dsp:txBody>
      <dsp:txXfrm>
        <a:off x="1210497" y="4055760"/>
        <a:ext cx="4557880" cy="1080298"/>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5/20/2022</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1773891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291262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16112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93554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1170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273631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578342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225385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68639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76604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5/20/2022</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793730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5/20/2022</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167105695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45" r:id="rId6"/>
    <p:sldLayoutId id="2147483741" r:id="rId7"/>
    <p:sldLayoutId id="2147483742" r:id="rId8"/>
    <p:sldLayoutId id="2147483743" r:id="rId9"/>
    <p:sldLayoutId id="2147483744" r:id="rId10"/>
    <p:sldLayoutId id="2147483746"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E3B669-D0C6-43C4-9D0E-ED152B12D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F58BC0-6915-4237-ADD5-3E69C4A405A0}"/>
              </a:ext>
            </a:extLst>
          </p:cNvPr>
          <p:cNvSpPr>
            <a:spLocks noGrp="1"/>
          </p:cNvSpPr>
          <p:nvPr>
            <p:ph type="ctrTitle"/>
          </p:nvPr>
        </p:nvSpPr>
        <p:spPr>
          <a:xfrm>
            <a:off x="1087347" y="5422789"/>
            <a:ext cx="8888461" cy="706641"/>
          </a:xfrm>
        </p:spPr>
        <p:txBody>
          <a:bodyPr anchor="b">
            <a:normAutofit/>
          </a:bodyPr>
          <a:lstStyle/>
          <a:p>
            <a:r>
              <a:rPr lang="en-US" sz="3600" dirty="0"/>
              <a:t>UBER DATA ANALYSIS</a:t>
            </a:r>
            <a:endParaRPr lang="en-IN" sz="3600" dirty="0"/>
          </a:p>
        </p:txBody>
      </p:sp>
      <p:sp>
        <p:nvSpPr>
          <p:cNvPr id="3" name="Subtitle 2">
            <a:extLst>
              <a:ext uri="{FF2B5EF4-FFF2-40B4-BE49-F238E27FC236}">
                <a16:creationId xmlns:a16="http://schemas.microsoft.com/office/drawing/2014/main" id="{48C99114-32B0-4E3A-A8CA-BD93E87CC531}"/>
              </a:ext>
            </a:extLst>
          </p:cNvPr>
          <p:cNvSpPr>
            <a:spLocks noGrp="1"/>
          </p:cNvSpPr>
          <p:nvPr>
            <p:ph type="subTitle" idx="1"/>
          </p:nvPr>
        </p:nvSpPr>
        <p:spPr>
          <a:xfrm>
            <a:off x="1087348" y="6165748"/>
            <a:ext cx="8888460" cy="365125"/>
          </a:xfrm>
        </p:spPr>
        <p:txBody>
          <a:bodyPr anchor="t">
            <a:normAutofit/>
          </a:bodyPr>
          <a:lstStyle/>
          <a:p>
            <a:endParaRPr lang="en-IN" sz="1600"/>
          </a:p>
        </p:txBody>
      </p:sp>
      <p:pic>
        <p:nvPicPr>
          <p:cNvPr id="4" name="Picture 3" descr="A blue abstract watercolor pattern on a white background">
            <a:extLst>
              <a:ext uri="{FF2B5EF4-FFF2-40B4-BE49-F238E27FC236}">
                <a16:creationId xmlns:a16="http://schemas.microsoft.com/office/drawing/2014/main" id="{F1F0E98B-17FF-C2C0-689D-4F0547CBF99E}"/>
              </a:ext>
            </a:extLst>
          </p:cNvPr>
          <p:cNvPicPr>
            <a:picLocks noChangeAspect="1"/>
          </p:cNvPicPr>
          <p:nvPr/>
        </p:nvPicPr>
        <p:blipFill rotWithShape="1">
          <a:blip r:embed="rId2"/>
          <a:srcRect t="25150" b="11592"/>
          <a:stretch/>
        </p:blipFill>
        <p:spPr>
          <a:xfrm>
            <a:off x="-2" y="-13845"/>
            <a:ext cx="12192002" cy="5148019"/>
          </a:xfrm>
          <a:prstGeom prst="rect">
            <a:avLst/>
          </a:prstGeom>
        </p:spPr>
      </p:pic>
      <p:sp>
        <p:nvSpPr>
          <p:cNvPr id="11" name="Freeform: Shape 10">
            <a:extLst>
              <a:ext uri="{FF2B5EF4-FFF2-40B4-BE49-F238E27FC236}">
                <a16:creationId xmlns:a16="http://schemas.microsoft.com/office/drawing/2014/main" id="{B75D9F35-775B-4B73-BBB6-176A2E086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1741688"/>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8044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EA31-BF8A-4F6B-8B83-C1C41BD32032}"/>
              </a:ext>
            </a:extLst>
          </p:cNvPr>
          <p:cNvSpPr>
            <a:spLocks noGrp="1"/>
          </p:cNvSpPr>
          <p:nvPr>
            <p:ph type="title"/>
          </p:nvPr>
        </p:nvSpPr>
        <p:spPr/>
        <p:txBody>
          <a:bodyPr/>
          <a:lstStyle/>
          <a:p>
            <a:r>
              <a:rPr lang="en-US" dirty="0"/>
              <a:t>Data Modelling</a:t>
            </a:r>
            <a:endParaRPr lang="en-IN" dirty="0"/>
          </a:p>
        </p:txBody>
      </p:sp>
      <p:graphicFrame>
        <p:nvGraphicFramePr>
          <p:cNvPr id="7" name="Content Placeholder 2">
            <a:extLst>
              <a:ext uri="{FF2B5EF4-FFF2-40B4-BE49-F238E27FC236}">
                <a16:creationId xmlns:a16="http://schemas.microsoft.com/office/drawing/2014/main" id="{C0E1F4F9-D85E-61FA-14B5-7ABDD1410586}"/>
              </a:ext>
            </a:extLst>
          </p:cNvPr>
          <p:cNvGraphicFramePr>
            <a:graphicFrameLocks noGrp="1"/>
          </p:cNvGraphicFramePr>
          <p:nvPr>
            <p:ph idx="1"/>
          </p:nvPr>
        </p:nvGraphicFramePr>
        <p:xfrm>
          <a:off x="1077362" y="2427316"/>
          <a:ext cx="9023241" cy="3513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5676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A1951E2-8F97-4C6F-9735-8234E367F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6FDF3-C9BA-4787-A603-DBF34D043B0F}"/>
              </a:ext>
            </a:extLst>
          </p:cNvPr>
          <p:cNvSpPr>
            <a:spLocks noGrp="1"/>
          </p:cNvSpPr>
          <p:nvPr>
            <p:ph type="title"/>
          </p:nvPr>
        </p:nvSpPr>
        <p:spPr>
          <a:xfrm>
            <a:off x="1077362" y="447676"/>
            <a:ext cx="10037276" cy="885824"/>
          </a:xfrm>
        </p:spPr>
        <p:txBody>
          <a:bodyPr anchor="ctr">
            <a:normAutofit/>
          </a:bodyPr>
          <a:lstStyle/>
          <a:p>
            <a:pPr algn="ctr"/>
            <a:r>
              <a:rPr lang="en-US" sz="2800"/>
              <a:t>Various machine learning algorithms</a:t>
            </a:r>
            <a:endParaRPr lang="en-IN" sz="2800"/>
          </a:p>
        </p:txBody>
      </p:sp>
      <p:sp>
        <p:nvSpPr>
          <p:cNvPr id="25" name="Rectangle 24">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708339"/>
            <a:ext cx="12192000" cy="51496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7B052883-656D-411E-81AA-683869738B59}"/>
              </a:ext>
            </a:extLst>
          </p:cNvPr>
          <p:cNvGraphicFramePr>
            <a:graphicFrameLocks noGrp="1"/>
          </p:cNvGraphicFramePr>
          <p:nvPr>
            <p:ph idx="1"/>
            <p:extLst>
              <p:ext uri="{D42A27DB-BD31-4B8C-83A1-F6EECF244321}">
                <p14:modId xmlns:p14="http://schemas.microsoft.com/office/powerpoint/2010/main" val="3096381805"/>
              </p:ext>
            </p:extLst>
          </p:nvPr>
        </p:nvGraphicFramePr>
        <p:xfrm>
          <a:off x="1077913" y="2809875"/>
          <a:ext cx="10036175" cy="31305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7831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842243-8D8F-4D37-8FC3-09A660E7A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AF05E0-4DE0-4019-8603-5F610B2507E0}"/>
              </a:ext>
            </a:extLst>
          </p:cNvPr>
          <p:cNvSpPr>
            <a:spLocks noGrp="1"/>
          </p:cNvSpPr>
          <p:nvPr>
            <p:ph type="title"/>
          </p:nvPr>
        </p:nvSpPr>
        <p:spPr>
          <a:xfrm>
            <a:off x="682348" y="2104466"/>
            <a:ext cx="2318028" cy="1834488"/>
          </a:xfrm>
        </p:spPr>
        <p:txBody>
          <a:bodyPr anchor="b">
            <a:normAutofit/>
          </a:bodyPr>
          <a:lstStyle/>
          <a:p>
            <a:r>
              <a:rPr lang="en-US" sz="4000" dirty="0"/>
              <a:t>Data Testing</a:t>
            </a:r>
            <a:endParaRPr lang="en-IN" sz="4000" dirty="0"/>
          </a:p>
        </p:txBody>
      </p:sp>
      <p:sp>
        <p:nvSpPr>
          <p:cNvPr id="11" name="Rectangle 1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074" y="0"/>
            <a:ext cx="8707926"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5D8D21FB-87F1-EC1B-B14A-759A27F6A4B2}"/>
              </a:ext>
            </a:extLst>
          </p:cNvPr>
          <p:cNvGraphicFramePr>
            <a:graphicFrameLocks noGrp="1"/>
          </p:cNvGraphicFramePr>
          <p:nvPr>
            <p:ph idx="1"/>
            <p:extLst>
              <p:ext uri="{D42A27DB-BD31-4B8C-83A1-F6EECF244321}">
                <p14:modId xmlns:p14="http://schemas.microsoft.com/office/powerpoint/2010/main" val="3991305347"/>
              </p:ext>
            </p:extLst>
          </p:nvPr>
        </p:nvGraphicFramePr>
        <p:xfrm>
          <a:off x="4505325" y="942975"/>
          <a:ext cx="6609313"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9655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A929C1E-D8F4-4A72-B3A3-525B158CC2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0E648C-794A-4328-AFF7-D5D0BD4BE1B9}"/>
              </a:ext>
            </a:extLst>
          </p:cNvPr>
          <p:cNvSpPr>
            <a:spLocks noGrp="1"/>
          </p:cNvSpPr>
          <p:nvPr>
            <p:ph type="title"/>
          </p:nvPr>
        </p:nvSpPr>
        <p:spPr>
          <a:xfrm>
            <a:off x="1077363" y="1597960"/>
            <a:ext cx="3266037" cy="2144046"/>
          </a:xfrm>
        </p:spPr>
        <p:txBody>
          <a:bodyPr anchor="b">
            <a:normAutofit/>
          </a:bodyPr>
          <a:lstStyle/>
          <a:p>
            <a:r>
              <a:rPr lang="en-US" sz="2800" dirty="0"/>
              <a:t>Conclusion</a:t>
            </a:r>
            <a:endParaRPr lang="en-IN" sz="2800" dirty="0"/>
          </a:p>
        </p:txBody>
      </p:sp>
      <p:sp>
        <p:nvSpPr>
          <p:cNvPr id="25" name="Freeform: Shape 24">
            <a:extLst>
              <a:ext uri="{FF2B5EF4-FFF2-40B4-BE49-F238E27FC236}">
                <a16:creationId xmlns:a16="http://schemas.microsoft.com/office/drawing/2014/main" id="{4688C57F-18E6-4B7B-896C-59DF44273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54111DD0-18F4-BAE9-A3D7-914F351164B2}"/>
              </a:ext>
            </a:extLst>
          </p:cNvPr>
          <p:cNvGraphicFramePr>
            <a:graphicFrameLocks noGrp="1"/>
          </p:cNvGraphicFramePr>
          <p:nvPr>
            <p:ph idx="1"/>
            <p:extLst>
              <p:ext uri="{D42A27DB-BD31-4B8C-83A1-F6EECF244321}">
                <p14:modId xmlns:p14="http://schemas.microsoft.com/office/powerpoint/2010/main" val="1829490705"/>
              </p:ext>
            </p:extLst>
          </p:nvPr>
        </p:nvGraphicFramePr>
        <p:xfrm>
          <a:off x="5190565" y="809625"/>
          <a:ext cx="5787020" cy="5140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6188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6">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Rectangle 8">
            <a:extLst>
              <a:ext uri="{FF2B5EF4-FFF2-40B4-BE49-F238E27FC236}">
                <a16:creationId xmlns:a16="http://schemas.microsoft.com/office/drawing/2014/main" id="{19F2BB15-E956-4E1B-8856-E58CE383D6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52AFC2-D12D-45E1-B491-83B6AFE27429}"/>
              </a:ext>
            </a:extLst>
          </p:cNvPr>
          <p:cNvSpPr>
            <a:spLocks noGrp="1"/>
          </p:cNvSpPr>
          <p:nvPr>
            <p:ph type="title"/>
          </p:nvPr>
        </p:nvSpPr>
        <p:spPr>
          <a:xfrm>
            <a:off x="1742037" y="4111201"/>
            <a:ext cx="8657450" cy="1124073"/>
          </a:xfrm>
        </p:spPr>
        <p:txBody>
          <a:bodyPr vert="horz" lIns="91440" tIns="45720" rIns="91440" bIns="45720" rtlCol="0" anchor="b">
            <a:normAutofit/>
          </a:bodyPr>
          <a:lstStyle/>
          <a:p>
            <a:r>
              <a:rPr lang="en-US" dirty="0"/>
              <a:t>Thank You</a:t>
            </a:r>
          </a:p>
        </p:txBody>
      </p:sp>
      <p:sp>
        <p:nvSpPr>
          <p:cNvPr id="27" name="Rectangle 10">
            <a:extLst>
              <a:ext uri="{FF2B5EF4-FFF2-40B4-BE49-F238E27FC236}">
                <a16:creationId xmlns:a16="http://schemas.microsoft.com/office/drawing/2014/main" id="{4D1D6B41-589D-4DD8-9A1B-34C4CF076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9" y="-3511"/>
            <a:ext cx="3483870" cy="3428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Freeform: Shape 12">
            <a:extLst>
              <a:ext uri="{FF2B5EF4-FFF2-40B4-BE49-F238E27FC236}">
                <a16:creationId xmlns:a16="http://schemas.microsoft.com/office/drawing/2014/main" id="{34DE5AE7-857F-451C-9109-8E769DD8B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6795" y="-3512"/>
            <a:ext cx="3483870" cy="342899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a:solidFill>
                <a:schemeClr val="tx1"/>
              </a:solidFill>
            </a:endParaRPr>
          </a:p>
        </p:txBody>
      </p:sp>
      <p:sp>
        <p:nvSpPr>
          <p:cNvPr id="29" name="Rectangle 14">
            <a:extLst>
              <a:ext uri="{FF2B5EF4-FFF2-40B4-BE49-F238E27FC236}">
                <a16:creationId xmlns:a16="http://schemas.microsoft.com/office/drawing/2014/main" id="{149242FD-4377-490B-A131-331BA6EA4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919" y="-3511"/>
            <a:ext cx="5300106" cy="342899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34">
            <a:extLst>
              <a:ext uri="{FF2B5EF4-FFF2-40B4-BE49-F238E27FC236}">
                <a16:creationId xmlns:a16="http://schemas.microsoft.com/office/drawing/2014/main" id="{76AC421C-8447-4E11-9EA2-4BB7FEBFA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5345257" y="-7746"/>
            <a:ext cx="3428999" cy="343253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8">
            <a:extLst>
              <a:ext uri="{FF2B5EF4-FFF2-40B4-BE49-F238E27FC236}">
                <a16:creationId xmlns:a16="http://schemas.microsoft.com/office/drawing/2014/main" id="{8B980D2B-D97E-43D6-BC44-888BC8C79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6026" y="-3511"/>
            <a:ext cx="3417366" cy="3428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20">
            <a:extLst>
              <a:ext uri="{FF2B5EF4-FFF2-40B4-BE49-F238E27FC236}">
                <a16:creationId xmlns:a16="http://schemas.microsoft.com/office/drawing/2014/main" id="{B3A67864-A19B-4023-B8C3-DAA4CC696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777491" y="-8442"/>
            <a:ext cx="3414434" cy="3434004"/>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Tree>
    <p:extLst>
      <p:ext uri="{BB962C8B-B14F-4D97-AF65-F5344CB8AC3E}">
        <p14:creationId xmlns:p14="http://schemas.microsoft.com/office/powerpoint/2010/main" val="146154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AE536D-7E16-4462-986B-1E2E24C14A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A3BE65-8C41-4E55-BCC9-AA7D60EDAD71}"/>
              </a:ext>
            </a:extLst>
          </p:cNvPr>
          <p:cNvSpPr>
            <a:spLocks noGrp="1"/>
          </p:cNvSpPr>
          <p:nvPr>
            <p:ph type="title"/>
          </p:nvPr>
        </p:nvSpPr>
        <p:spPr>
          <a:xfrm>
            <a:off x="1082703" y="4077144"/>
            <a:ext cx="3635294" cy="2009969"/>
          </a:xfrm>
        </p:spPr>
        <p:txBody>
          <a:bodyPr anchor="t">
            <a:normAutofit/>
          </a:bodyPr>
          <a:lstStyle/>
          <a:p>
            <a:r>
              <a:rPr lang="en-US" dirty="0"/>
              <a:t>Objective</a:t>
            </a:r>
            <a:endParaRPr lang="en-IN" dirty="0"/>
          </a:p>
        </p:txBody>
      </p:sp>
      <p:sp>
        <p:nvSpPr>
          <p:cNvPr id="10" name="Rectangle 9">
            <a:extLst>
              <a:ext uri="{FF2B5EF4-FFF2-40B4-BE49-F238E27FC236}">
                <a16:creationId xmlns:a16="http://schemas.microsoft.com/office/drawing/2014/main" id="{D6E4DD2B-8BB6-479A-9214-78AF9AE2C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9" y="-3511"/>
            <a:ext cx="3483870" cy="3428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7760CA59-410A-4B96-989D-2A45B5548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19481" y="-30950"/>
            <a:ext cx="3429001" cy="3483871"/>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4" name="Rectangle 13">
            <a:extLst>
              <a:ext uri="{FF2B5EF4-FFF2-40B4-BE49-F238E27FC236}">
                <a16:creationId xmlns:a16="http://schemas.microsoft.com/office/drawing/2014/main" id="{78CBDE88-03A3-46FE-9283-7C9291E300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5919" y="-3511"/>
            <a:ext cx="5300106" cy="3428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34">
            <a:extLst>
              <a:ext uri="{FF2B5EF4-FFF2-40B4-BE49-F238E27FC236}">
                <a16:creationId xmlns:a16="http://schemas.microsoft.com/office/drawing/2014/main" id="{2FFBC5AB-99EF-4570-AE37-02D720A46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5345257" y="-1770"/>
            <a:ext cx="3428999" cy="3432538"/>
          </a:xfrm>
          <a:custGeom>
            <a:avLst/>
            <a:gdLst>
              <a:gd name="connsiteX0" fmla="*/ 0 w 3484819"/>
              <a:gd name="connsiteY0" fmla="*/ 0 h 3430264"/>
              <a:gd name="connsiteX1" fmla="*/ 3484819 w 3484819"/>
              <a:gd name="connsiteY1" fmla="*/ 0 h 3430264"/>
              <a:gd name="connsiteX2" fmla="*/ 3484819 w 3484819"/>
              <a:gd name="connsiteY2" fmla="*/ 3430264 h 3430264"/>
              <a:gd name="connsiteX3" fmla="*/ 0 w 3484819"/>
              <a:gd name="connsiteY3" fmla="*/ 3430264 h 3430264"/>
              <a:gd name="connsiteX4" fmla="*/ 0 w 3484819"/>
              <a:gd name="connsiteY4" fmla="*/ 0 h 3430264"/>
              <a:gd name="connsiteX0" fmla="*/ 0 w 3484819"/>
              <a:gd name="connsiteY0" fmla="*/ 0 h 3430264"/>
              <a:gd name="connsiteX1" fmla="*/ 3484819 w 3484819"/>
              <a:gd name="connsiteY1" fmla="*/ 0 h 3430264"/>
              <a:gd name="connsiteX2" fmla="*/ 0 w 3484819"/>
              <a:gd name="connsiteY2" fmla="*/ 3430264 h 3430264"/>
              <a:gd name="connsiteX3" fmla="*/ 0 w 3484819"/>
              <a:gd name="connsiteY3" fmla="*/ 0 h 3430264"/>
            </a:gdLst>
            <a:ahLst/>
            <a:cxnLst>
              <a:cxn ang="0">
                <a:pos x="connsiteX0" y="connsiteY0"/>
              </a:cxn>
              <a:cxn ang="0">
                <a:pos x="connsiteX1" y="connsiteY1"/>
              </a:cxn>
              <a:cxn ang="0">
                <a:pos x="connsiteX2" y="connsiteY2"/>
              </a:cxn>
              <a:cxn ang="0">
                <a:pos x="connsiteX3" y="connsiteY3"/>
              </a:cxn>
            </a:cxnLst>
            <a:rect l="l" t="t" r="r" b="b"/>
            <a:pathLst>
              <a:path w="3484819" h="3430264">
                <a:moveTo>
                  <a:pt x="0" y="0"/>
                </a:moveTo>
                <a:lnTo>
                  <a:pt x="3484819" y="0"/>
                </a:lnTo>
                <a:lnTo>
                  <a:pt x="0" y="3430264"/>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CA3431B-5E37-4D77-9CF9-65E480B163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6026" y="-3511"/>
            <a:ext cx="3417366" cy="3428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1B1A56B9-5FD8-4AC5-8DBC-D9C970069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76987" y="-3512"/>
            <a:ext cx="3417367" cy="1718483"/>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2" name="Freeform: Shape 21">
            <a:extLst>
              <a:ext uri="{FF2B5EF4-FFF2-40B4-BE49-F238E27FC236}">
                <a16:creationId xmlns:a16="http://schemas.microsoft.com/office/drawing/2014/main" id="{81B8055B-F85F-4CAE-A6E3-3C658BE49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8776987" y="1714971"/>
            <a:ext cx="3417367" cy="1711125"/>
          </a:xfrm>
          <a:custGeom>
            <a:avLst/>
            <a:gdLst>
              <a:gd name="connsiteX0" fmla="*/ 3423466 w 3423466"/>
              <a:gd name="connsiteY0" fmla="*/ 0 h 1718483"/>
              <a:gd name="connsiteX1" fmla="*/ 1710280 w 3423466"/>
              <a:gd name="connsiteY1" fmla="*/ 0 h 1718483"/>
              <a:gd name="connsiteX2" fmla="*/ 1710280 w 3423466"/>
              <a:gd name="connsiteY2" fmla="*/ 1 h 1718483"/>
              <a:gd name="connsiteX3" fmla="*/ 0 w 3423466"/>
              <a:gd name="connsiteY3" fmla="*/ 1 h 1718483"/>
              <a:gd name="connsiteX4" fmla="*/ 1538022 w 3423466"/>
              <a:gd name="connsiteY4" fmla="*/ 1709611 h 1718483"/>
              <a:gd name="connsiteX5" fmla="*/ 1710280 w 3423466"/>
              <a:gd name="connsiteY5" fmla="*/ 1718336 h 1718483"/>
              <a:gd name="connsiteX6" fmla="*/ 1710280 w 3423466"/>
              <a:gd name="connsiteY6" fmla="*/ 1718482 h 1718483"/>
              <a:gd name="connsiteX7" fmla="*/ 1711723 w 3423466"/>
              <a:gd name="connsiteY7" fmla="*/ 1718409 h 1718483"/>
              <a:gd name="connsiteX8" fmla="*/ 1713186 w 3423466"/>
              <a:gd name="connsiteY8" fmla="*/ 1718483 h 1718483"/>
              <a:gd name="connsiteX9" fmla="*/ 1713186 w 3423466"/>
              <a:gd name="connsiteY9" fmla="*/ 1718335 h 1718483"/>
              <a:gd name="connsiteX10" fmla="*/ 1885444 w 3423466"/>
              <a:gd name="connsiteY10" fmla="*/ 1709610 h 1718483"/>
              <a:gd name="connsiteX11" fmla="*/ 3423466 w 3423466"/>
              <a:gd name="connsiteY11" fmla="*/ 0 h 171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23466" h="1718483">
                <a:moveTo>
                  <a:pt x="3423466" y="0"/>
                </a:moveTo>
                <a:lnTo>
                  <a:pt x="1710280" y="0"/>
                </a:lnTo>
                <a:lnTo>
                  <a:pt x="1710280" y="1"/>
                </a:lnTo>
                <a:lnTo>
                  <a:pt x="0" y="1"/>
                </a:lnTo>
                <a:cubicBezTo>
                  <a:pt x="0" y="889774"/>
                  <a:pt x="674138" y="1621607"/>
                  <a:pt x="1538022" y="1709611"/>
                </a:cubicBezTo>
                <a:lnTo>
                  <a:pt x="1710280" y="1718336"/>
                </a:lnTo>
                <a:lnTo>
                  <a:pt x="1710280" y="1718482"/>
                </a:lnTo>
                <a:lnTo>
                  <a:pt x="1711723" y="1718409"/>
                </a:lnTo>
                <a:lnTo>
                  <a:pt x="1713186" y="1718483"/>
                </a:lnTo>
                <a:lnTo>
                  <a:pt x="1713186" y="1718335"/>
                </a:lnTo>
                <a:lnTo>
                  <a:pt x="1885444" y="1709610"/>
                </a:lnTo>
                <a:cubicBezTo>
                  <a:pt x="2749328" y="1621606"/>
                  <a:pt x="3423466" y="889773"/>
                  <a:pt x="342346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Content Placeholder 2">
            <a:extLst>
              <a:ext uri="{FF2B5EF4-FFF2-40B4-BE49-F238E27FC236}">
                <a16:creationId xmlns:a16="http://schemas.microsoft.com/office/drawing/2014/main" id="{E5DFF729-BFD6-43AC-B338-2F93D2AF0D07}"/>
              </a:ext>
            </a:extLst>
          </p:cNvPr>
          <p:cNvSpPr>
            <a:spLocks noGrp="1"/>
          </p:cNvSpPr>
          <p:nvPr>
            <p:ph idx="1"/>
          </p:nvPr>
        </p:nvSpPr>
        <p:spPr>
          <a:xfrm>
            <a:off x="5234248" y="4080051"/>
            <a:ext cx="5875049" cy="2009970"/>
          </a:xfrm>
        </p:spPr>
        <p:txBody>
          <a:bodyPr anchor="t">
            <a:normAutofit/>
          </a:bodyPr>
          <a:lstStyle/>
          <a:p>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main objective of this project is to use exploratory data analysis on the dataset to better understand and display the data, and then using machine learning algorithms to determine the most accurate model for prediction of price.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08461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4842243-8D8F-4D37-8FC3-09A660E7A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01C514-DF3E-4088-BCEB-1265FFBA6733}"/>
              </a:ext>
            </a:extLst>
          </p:cNvPr>
          <p:cNvSpPr>
            <a:spLocks noGrp="1"/>
          </p:cNvSpPr>
          <p:nvPr>
            <p:ph type="title"/>
          </p:nvPr>
        </p:nvSpPr>
        <p:spPr>
          <a:xfrm>
            <a:off x="623455" y="2105891"/>
            <a:ext cx="2804507" cy="2092036"/>
          </a:xfrm>
        </p:spPr>
        <p:txBody>
          <a:bodyPr anchor="b">
            <a:normAutofit/>
          </a:bodyPr>
          <a:lstStyle/>
          <a:p>
            <a:r>
              <a:rPr lang="en-US" sz="2800" dirty="0"/>
              <a:t>Methodology and Framework</a:t>
            </a:r>
            <a:endParaRPr lang="en-IN" sz="2800" dirty="0"/>
          </a:p>
        </p:txBody>
      </p:sp>
      <p:sp>
        <p:nvSpPr>
          <p:cNvPr id="14" name="Rectangle 1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074" y="0"/>
            <a:ext cx="8707926"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1C56E3B9-BF72-4349-9AA2-7D811AE76598}"/>
              </a:ext>
            </a:extLst>
          </p:cNvPr>
          <p:cNvGraphicFramePr/>
          <p:nvPr>
            <p:extLst>
              <p:ext uri="{D42A27DB-BD31-4B8C-83A1-F6EECF244321}">
                <p14:modId xmlns:p14="http://schemas.microsoft.com/office/powerpoint/2010/main" val="1215613241"/>
              </p:ext>
            </p:extLst>
          </p:nvPr>
        </p:nvGraphicFramePr>
        <p:xfrm>
          <a:off x="4505325" y="942975"/>
          <a:ext cx="6609313"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00627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4842243-8D8F-4D37-8FC3-09A660E7A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BD58AC-9BF8-4830-B0E2-0C7EA4D0E32D}"/>
              </a:ext>
            </a:extLst>
          </p:cNvPr>
          <p:cNvSpPr>
            <a:spLocks noGrp="1"/>
          </p:cNvSpPr>
          <p:nvPr>
            <p:ph type="title"/>
          </p:nvPr>
        </p:nvSpPr>
        <p:spPr>
          <a:xfrm>
            <a:off x="682348" y="2104466"/>
            <a:ext cx="2318028" cy="1947029"/>
          </a:xfrm>
        </p:spPr>
        <p:txBody>
          <a:bodyPr anchor="b">
            <a:normAutofit/>
          </a:bodyPr>
          <a:lstStyle/>
          <a:p>
            <a:r>
              <a:rPr lang="en-US" sz="2800" dirty="0"/>
              <a:t>Data Preparation</a:t>
            </a:r>
            <a:endParaRPr lang="en-IN" sz="2800" dirty="0"/>
          </a:p>
        </p:txBody>
      </p:sp>
      <p:sp>
        <p:nvSpPr>
          <p:cNvPr id="11" name="Rectangle 10">
            <a:extLst>
              <a:ext uri="{FF2B5EF4-FFF2-40B4-BE49-F238E27FC236}">
                <a16:creationId xmlns:a16="http://schemas.microsoft.com/office/drawing/2014/main" id="{02FF53E3-0DDC-4270-9698-6F5D68343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4074" y="0"/>
            <a:ext cx="8707926"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7344DA50-A657-2840-86B7-B4B77410AFA4}"/>
              </a:ext>
            </a:extLst>
          </p:cNvPr>
          <p:cNvGraphicFramePr>
            <a:graphicFrameLocks noGrp="1"/>
          </p:cNvGraphicFramePr>
          <p:nvPr>
            <p:ph idx="1"/>
            <p:extLst>
              <p:ext uri="{D42A27DB-BD31-4B8C-83A1-F6EECF244321}">
                <p14:modId xmlns:p14="http://schemas.microsoft.com/office/powerpoint/2010/main" val="2661241165"/>
              </p:ext>
            </p:extLst>
          </p:nvPr>
        </p:nvGraphicFramePr>
        <p:xfrm>
          <a:off x="4505325" y="942975"/>
          <a:ext cx="6609313" cy="4953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21696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8585-EF3C-DD16-5100-F3F3D43FAD3E}"/>
              </a:ext>
            </a:extLst>
          </p:cNvPr>
          <p:cNvSpPr>
            <a:spLocks noGrp="1"/>
          </p:cNvSpPr>
          <p:nvPr>
            <p:ph type="title"/>
          </p:nvPr>
        </p:nvSpPr>
        <p:spPr>
          <a:xfrm>
            <a:off x="1084726" y="365126"/>
            <a:ext cx="9942739" cy="303090"/>
          </a:xfrm>
        </p:spPr>
        <p:txBody>
          <a:bodyPr>
            <a:normAutofit fontScale="90000"/>
          </a:bodyPr>
          <a:lstStyle/>
          <a:p>
            <a:r>
              <a:rPr lang="en-US" dirty="0"/>
              <a:t> </a:t>
            </a:r>
            <a:endParaRPr lang="en-IN" dirty="0"/>
          </a:p>
        </p:txBody>
      </p:sp>
      <p:sp>
        <p:nvSpPr>
          <p:cNvPr id="3" name="Text Placeholder 2">
            <a:extLst>
              <a:ext uri="{FF2B5EF4-FFF2-40B4-BE49-F238E27FC236}">
                <a16:creationId xmlns:a16="http://schemas.microsoft.com/office/drawing/2014/main" id="{786018E4-DF49-D69D-6149-4972B78AC453}"/>
              </a:ext>
            </a:extLst>
          </p:cNvPr>
          <p:cNvSpPr>
            <a:spLocks noGrp="1"/>
          </p:cNvSpPr>
          <p:nvPr>
            <p:ph type="body" idx="1"/>
          </p:nvPr>
        </p:nvSpPr>
        <p:spPr>
          <a:xfrm>
            <a:off x="2274277" y="808892"/>
            <a:ext cx="1582615" cy="504093"/>
          </a:xfrm>
        </p:spPr>
        <p:txBody>
          <a:bodyPr/>
          <a:lstStyle/>
          <a:p>
            <a:r>
              <a:rPr lang="en-US" dirty="0"/>
              <a:t>Raw data</a:t>
            </a:r>
            <a:endParaRPr lang="en-IN" dirty="0"/>
          </a:p>
        </p:txBody>
      </p:sp>
      <p:sp>
        <p:nvSpPr>
          <p:cNvPr id="5" name="Text Placeholder 4">
            <a:extLst>
              <a:ext uri="{FF2B5EF4-FFF2-40B4-BE49-F238E27FC236}">
                <a16:creationId xmlns:a16="http://schemas.microsoft.com/office/drawing/2014/main" id="{406A1DC8-3D61-57B7-317A-1D248BCEEC80}"/>
              </a:ext>
            </a:extLst>
          </p:cNvPr>
          <p:cNvSpPr>
            <a:spLocks noGrp="1"/>
          </p:cNvSpPr>
          <p:nvPr>
            <p:ph type="body" sz="quarter" idx="3"/>
          </p:nvPr>
        </p:nvSpPr>
        <p:spPr>
          <a:xfrm>
            <a:off x="7596555" y="2649415"/>
            <a:ext cx="2567354" cy="779585"/>
          </a:xfrm>
        </p:spPr>
        <p:txBody>
          <a:bodyPr/>
          <a:lstStyle/>
          <a:p>
            <a:r>
              <a:rPr lang="en-US" dirty="0"/>
              <a:t>Imported data</a:t>
            </a:r>
            <a:endParaRPr lang="en-IN" dirty="0"/>
          </a:p>
        </p:txBody>
      </p:sp>
      <p:pic>
        <p:nvPicPr>
          <p:cNvPr id="7" name="Content Placeholder 6" descr="Table&#10;&#10;Description automatically generated">
            <a:extLst>
              <a:ext uri="{FF2B5EF4-FFF2-40B4-BE49-F238E27FC236}">
                <a16:creationId xmlns:a16="http://schemas.microsoft.com/office/drawing/2014/main" id="{E10BDA95-8705-A447-E785-63CABE6E02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08416" y="1518138"/>
            <a:ext cx="5422046" cy="1971208"/>
          </a:xfrm>
          <a:prstGeom prst="rect">
            <a:avLst/>
          </a:prstGeom>
          <a:noFill/>
          <a:ln>
            <a:noFill/>
          </a:ln>
        </p:spPr>
      </p:pic>
      <p:pic>
        <p:nvPicPr>
          <p:cNvPr id="8" name="Content Placeholder 7" descr="A screenshot of a computer&#10;&#10;Description automatically generated with medium confidence">
            <a:extLst>
              <a:ext uri="{FF2B5EF4-FFF2-40B4-BE49-F238E27FC236}">
                <a16:creationId xmlns:a16="http://schemas.microsoft.com/office/drawing/2014/main" id="{E602FCEC-60AE-06A8-5E53-2EC7830EC48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058631" y="3694499"/>
            <a:ext cx="6494584" cy="2882147"/>
          </a:xfrm>
          <a:prstGeom prst="rect">
            <a:avLst/>
          </a:prstGeom>
          <a:noFill/>
          <a:ln>
            <a:noFill/>
          </a:ln>
        </p:spPr>
      </p:pic>
    </p:spTree>
    <p:extLst>
      <p:ext uri="{BB962C8B-B14F-4D97-AF65-F5344CB8AC3E}">
        <p14:creationId xmlns:p14="http://schemas.microsoft.com/office/powerpoint/2010/main" val="795737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87CD69-6FD5-48DB-BA40-42B2CF82EFB1}"/>
              </a:ext>
            </a:extLst>
          </p:cNvPr>
          <p:cNvSpPr>
            <a:spLocks noGrp="1"/>
          </p:cNvSpPr>
          <p:nvPr>
            <p:ph type="title"/>
          </p:nvPr>
        </p:nvSpPr>
        <p:spPr>
          <a:xfrm>
            <a:off x="1077364" y="720435"/>
            <a:ext cx="4140096" cy="1507375"/>
          </a:xfrm>
        </p:spPr>
        <p:txBody>
          <a:bodyPr>
            <a:normAutofit/>
          </a:bodyPr>
          <a:lstStyle/>
          <a:p>
            <a:r>
              <a:rPr lang="en-US" dirty="0"/>
              <a:t>Data Visualization</a:t>
            </a:r>
            <a:endParaRPr lang="en-IN" dirty="0"/>
          </a:p>
        </p:txBody>
      </p:sp>
      <p:sp>
        <p:nvSpPr>
          <p:cNvPr id="3" name="Content Placeholder 2">
            <a:extLst>
              <a:ext uri="{FF2B5EF4-FFF2-40B4-BE49-F238E27FC236}">
                <a16:creationId xmlns:a16="http://schemas.microsoft.com/office/drawing/2014/main" id="{C52F72B1-9B55-4FD2-B7E0-E0867991E5EC}"/>
              </a:ext>
            </a:extLst>
          </p:cNvPr>
          <p:cNvSpPr>
            <a:spLocks noGrp="1"/>
          </p:cNvSpPr>
          <p:nvPr>
            <p:ph idx="1"/>
          </p:nvPr>
        </p:nvSpPr>
        <p:spPr>
          <a:xfrm>
            <a:off x="1077364" y="2427316"/>
            <a:ext cx="4140096" cy="2726575"/>
          </a:xfrm>
        </p:spPr>
        <p:txBody>
          <a:bodyPr>
            <a:normAutofit lnSpcReduction="10000"/>
          </a:bodyPr>
          <a:lstStyle/>
          <a:p>
            <a:pPr>
              <a:lnSpc>
                <a:spcPct val="110000"/>
              </a:lnSpc>
              <a:spcAft>
                <a:spcPts val="150"/>
              </a:spcAf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A graphical depiction of information and data is known as data visualization. </a:t>
            </a:r>
          </a:p>
          <a:p>
            <a:pPr>
              <a:lnSpc>
                <a:spcPct val="110000"/>
              </a:lnSpc>
              <a:spcAft>
                <a:spcPts val="150"/>
              </a:spcAf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Visualization tools make it easy to examine and understand trends and patterns in data by employing visual elements like charts, graphs, and maps.</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0000"/>
              </a:lnSpc>
              <a:spcAft>
                <a:spcPts val="150"/>
              </a:spcAft>
            </a:pPr>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graph shown were made using the dataset.</a:t>
            </a:r>
            <a:endParaRPr lang="en-IN"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10000"/>
              </a:lnSpc>
              <a:buNone/>
            </a:pPr>
            <a:endParaRPr lang="en-IN" sz="1500" dirty="0"/>
          </a:p>
        </p:txBody>
      </p:sp>
      <p:sp>
        <p:nvSpPr>
          <p:cNvPr id="74" name="Freeform: Shape 73">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descr="A picture containing timeline&#10;&#10;Description automatically generated">
            <a:extLst>
              <a:ext uri="{FF2B5EF4-FFF2-40B4-BE49-F238E27FC236}">
                <a16:creationId xmlns:a16="http://schemas.microsoft.com/office/drawing/2014/main" id="{AA1F49FD-EBC6-AC97-76F2-168B9D14C8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38975" y="1694104"/>
            <a:ext cx="5731510" cy="3388208"/>
          </a:xfrm>
          <a:prstGeom prst="rect">
            <a:avLst/>
          </a:prstGeom>
          <a:noFill/>
          <a:ln>
            <a:noFill/>
          </a:ln>
        </p:spPr>
      </p:pic>
    </p:spTree>
    <p:extLst>
      <p:ext uri="{BB962C8B-B14F-4D97-AF65-F5344CB8AC3E}">
        <p14:creationId xmlns:p14="http://schemas.microsoft.com/office/powerpoint/2010/main" val="370033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45648E2-B946-43A1-80DE-C50CBBDF9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1F5E1A-55CE-3EA4-5684-ECC539A20C4E}"/>
              </a:ext>
            </a:extLst>
          </p:cNvPr>
          <p:cNvSpPr>
            <a:spLocks noGrp="1"/>
          </p:cNvSpPr>
          <p:nvPr>
            <p:ph type="ctrTitle"/>
          </p:nvPr>
        </p:nvSpPr>
        <p:spPr>
          <a:xfrm>
            <a:off x="1084728" y="1597961"/>
            <a:ext cx="3795812" cy="3162300"/>
          </a:xfrm>
        </p:spPr>
        <p:txBody>
          <a:bodyPr anchor="b">
            <a:normAutofit/>
          </a:bodyPr>
          <a:lstStyle/>
          <a:p>
            <a:r>
              <a:rPr lang="en-US" dirty="0"/>
              <a:t>Heat map visualization by day and hour</a:t>
            </a:r>
            <a:endParaRPr lang="en-IN" dirty="0"/>
          </a:p>
        </p:txBody>
      </p:sp>
      <p:sp>
        <p:nvSpPr>
          <p:cNvPr id="3" name="Subtitle 2">
            <a:extLst>
              <a:ext uri="{FF2B5EF4-FFF2-40B4-BE49-F238E27FC236}">
                <a16:creationId xmlns:a16="http://schemas.microsoft.com/office/drawing/2014/main" id="{D7D6CAC5-2EB5-2A90-D00A-F5A3FB767419}"/>
              </a:ext>
            </a:extLst>
          </p:cNvPr>
          <p:cNvSpPr>
            <a:spLocks noGrp="1"/>
          </p:cNvSpPr>
          <p:nvPr>
            <p:ph type="subTitle" idx="1"/>
          </p:nvPr>
        </p:nvSpPr>
        <p:spPr>
          <a:xfrm>
            <a:off x="1084728" y="4902489"/>
            <a:ext cx="3795812" cy="985075"/>
          </a:xfrm>
        </p:spPr>
        <p:txBody>
          <a:bodyPr anchor="t">
            <a:normAutofit/>
          </a:bodyPr>
          <a:lstStyle/>
          <a:p>
            <a:r>
              <a:rPr lang="en-US" dirty="0"/>
              <a:t> </a:t>
            </a:r>
            <a:endParaRPr lang="en-IN" dirty="0"/>
          </a:p>
        </p:txBody>
      </p:sp>
      <p:sp>
        <p:nvSpPr>
          <p:cNvPr id="18" name="Freeform: Shape 17">
            <a:extLst>
              <a:ext uri="{FF2B5EF4-FFF2-40B4-BE49-F238E27FC236}">
                <a16:creationId xmlns:a16="http://schemas.microsoft.com/office/drawing/2014/main" id="{EA06546B-3E90-4E24-BD32-C6BFD1CD8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3"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Chart&#10;&#10;Description automatically generated">
            <a:extLst>
              <a:ext uri="{FF2B5EF4-FFF2-40B4-BE49-F238E27FC236}">
                <a16:creationId xmlns:a16="http://schemas.microsoft.com/office/drawing/2014/main" id="{2F33FE7F-3C41-C553-CA06-26694E132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17588" y="1195754"/>
            <a:ext cx="5807612" cy="4197619"/>
          </a:xfrm>
          <a:prstGeom prst="rect">
            <a:avLst/>
          </a:prstGeom>
          <a:noFill/>
        </p:spPr>
      </p:pic>
    </p:spTree>
    <p:extLst>
      <p:ext uri="{BB962C8B-B14F-4D97-AF65-F5344CB8AC3E}">
        <p14:creationId xmlns:p14="http://schemas.microsoft.com/office/powerpoint/2010/main" val="4007206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2" name="Rectangle 41">
            <a:extLst>
              <a:ext uri="{FF2B5EF4-FFF2-40B4-BE49-F238E27FC236}">
                <a16:creationId xmlns:a16="http://schemas.microsoft.com/office/drawing/2014/main" id="{845648E2-B946-43A1-80DE-C50CBBDF9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AF3018-42EB-DDE9-04A3-4AD17B3E2636}"/>
              </a:ext>
            </a:extLst>
          </p:cNvPr>
          <p:cNvSpPr>
            <a:spLocks noGrp="1"/>
          </p:cNvSpPr>
          <p:nvPr>
            <p:ph type="title"/>
          </p:nvPr>
        </p:nvSpPr>
        <p:spPr>
          <a:xfrm>
            <a:off x="1084728" y="1597961"/>
            <a:ext cx="3795812" cy="2439467"/>
          </a:xfrm>
        </p:spPr>
        <p:txBody>
          <a:bodyPr vert="horz" lIns="91440" tIns="45720" rIns="91440" bIns="45720" rtlCol="0" anchor="b">
            <a:normAutofit/>
          </a:bodyPr>
          <a:lstStyle/>
          <a:p>
            <a:r>
              <a:rPr lang="en-US" dirty="0"/>
              <a:t>Surge multiplier with days</a:t>
            </a:r>
          </a:p>
        </p:txBody>
      </p:sp>
      <p:sp>
        <p:nvSpPr>
          <p:cNvPr id="44" name="Freeform: Shape 43">
            <a:extLst>
              <a:ext uri="{FF2B5EF4-FFF2-40B4-BE49-F238E27FC236}">
                <a16:creationId xmlns:a16="http://schemas.microsoft.com/office/drawing/2014/main" id="{EA06546B-3E90-4E24-BD32-C6BFD1CD8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Shape 45">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3"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Picture 17" descr="Chart, bar chart&#10;&#10;Description automatically generated">
            <a:extLst>
              <a:ext uri="{FF2B5EF4-FFF2-40B4-BE49-F238E27FC236}">
                <a16:creationId xmlns:a16="http://schemas.microsoft.com/office/drawing/2014/main" id="{28AF3868-0B07-E540-8751-420151BCC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036234" y="1012875"/>
            <a:ext cx="6088966" cy="4501660"/>
          </a:xfrm>
          <a:prstGeom prst="rect">
            <a:avLst/>
          </a:prstGeom>
          <a:noFill/>
        </p:spPr>
      </p:pic>
    </p:spTree>
    <p:extLst>
      <p:ext uri="{BB962C8B-B14F-4D97-AF65-F5344CB8AC3E}">
        <p14:creationId xmlns:p14="http://schemas.microsoft.com/office/powerpoint/2010/main" val="1290495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2F63-3AA7-473F-9A8D-65DEA504ED3E}"/>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3EEFF2C5-A420-413F-A8D7-070D312CDBEC}"/>
              </a:ext>
            </a:extLst>
          </p:cNvPr>
          <p:cNvSpPr>
            <a:spLocks noGrp="1"/>
          </p:cNvSpPr>
          <p:nvPr>
            <p:ph idx="1"/>
          </p:nvPr>
        </p:nvSpPr>
        <p:spPr>
          <a:xfrm>
            <a:off x="1077363" y="2427316"/>
            <a:ext cx="3677518" cy="3513514"/>
          </a:xfrm>
        </p:spPr>
        <p:txBody>
          <a:bodyPr/>
          <a:lstStyle/>
          <a:p>
            <a:r>
              <a:rPr lang="en-IN" sz="1800" dirty="0">
                <a:effectLst/>
                <a:latin typeface="Times New Roman" panose="02020603050405020304" pitchFamily="18" charset="0"/>
                <a:ea typeface="Times New Roman" panose="02020603050405020304" pitchFamily="18" charset="0"/>
              </a:rPr>
              <a:t>The most important step in the data analytics process is data cleaning. It is necessary to decide which features to employ in training and creating predictions.</a:t>
            </a:r>
          </a:p>
          <a:p>
            <a:r>
              <a:rPr lang="en-IN" sz="1800" dirty="0">
                <a:effectLst/>
                <a:latin typeface="Times New Roman" panose="02020603050405020304" pitchFamily="18" charset="0"/>
                <a:ea typeface="Times New Roman" panose="02020603050405020304" pitchFamily="18" charset="0"/>
              </a:rPr>
              <a:t>This is done by label encoding, filling nan values, RFE, dropping useless columns and binning.</a:t>
            </a:r>
          </a:p>
        </p:txBody>
      </p:sp>
      <p:graphicFrame>
        <p:nvGraphicFramePr>
          <p:cNvPr id="4" name="Diagram 3">
            <a:extLst>
              <a:ext uri="{FF2B5EF4-FFF2-40B4-BE49-F238E27FC236}">
                <a16:creationId xmlns:a16="http://schemas.microsoft.com/office/drawing/2014/main" id="{B342C235-8908-4514-A51C-6F07D7926F0E}"/>
              </a:ext>
            </a:extLst>
          </p:cNvPr>
          <p:cNvGraphicFramePr/>
          <p:nvPr>
            <p:extLst>
              <p:ext uri="{D42A27DB-BD31-4B8C-83A1-F6EECF244321}">
                <p14:modId xmlns:p14="http://schemas.microsoft.com/office/powerpoint/2010/main" val="3739363391"/>
              </p:ext>
            </p:extLst>
          </p:nvPr>
        </p:nvGraphicFramePr>
        <p:xfrm>
          <a:off x="4965896" y="58274"/>
          <a:ext cx="7041662" cy="6039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6268007"/>
      </p:ext>
    </p:extLst>
  </p:cSld>
  <p:clrMapOvr>
    <a:masterClrMapping/>
  </p:clrMapOvr>
</p:sld>
</file>

<file path=ppt/theme/theme1.xml><?xml version="1.0" encoding="utf-8"?>
<a:theme xmlns:a="http://schemas.openxmlformats.org/drawingml/2006/main" name="Blocks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docProps/app.xml><?xml version="1.0" encoding="utf-8"?>
<Properties xmlns="http://schemas.openxmlformats.org/officeDocument/2006/extended-properties" xmlns:vt="http://schemas.openxmlformats.org/officeDocument/2006/docPropsVTypes">
  <TotalTime>130</TotalTime>
  <Words>537</Words>
  <Application>Microsoft Office PowerPoint</Application>
  <PresentationFormat>Widescreen</PresentationFormat>
  <Paragraphs>48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Avenir Next LT Pro Light</vt:lpstr>
      <vt:lpstr>Calibri</vt:lpstr>
      <vt:lpstr>Times New Roman</vt:lpstr>
      <vt:lpstr>BlocksVTI</vt:lpstr>
      <vt:lpstr>UBER DATA ANALYSIS</vt:lpstr>
      <vt:lpstr>Objective</vt:lpstr>
      <vt:lpstr>Methodology and Framework</vt:lpstr>
      <vt:lpstr>Data Preparation</vt:lpstr>
      <vt:lpstr> </vt:lpstr>
      <vt:lpstr>Data Visualization</vt:lpstr>
      <vt:lpstr>Heat map visualization by day and hour</vt:lpstr>
      <vt:lpstr>Surge multiplier with days</vt:lpstr>
      <vt:lpstr>Data Cleaning</vt:lpstr>
      <vt:lpstr>Data Modelling</vt:lpstr>
      <vt:lpstr>Various machine learning algorithms</vt:lpstr>
      <vt:lpstr>Data Testing</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Uber Data Analytics</dc:title>
  <dc:creator>Nagasuri Navya [CSE - 2019]</dc:creator>
  <cp:lastModifiedBy>Nagasuri Navya [CSE - 2019]</cp:lastModifiedBy>
  <cp:revision>6</cp:revision>
  <dcterms:created xsi:type="dcterms:W3CDTF">2022-04-08T00:54:03Z</dcterms:created>
  <dcterms:modified xsi:type="dcterms:W3CDTF">2022-05-20T00:04:23Z</dcterms:modified>
</cp:coreProperties>
</file>